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  <a:endParaRPr kumimoji="1" lang="en-US" altLang="ja-JP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100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11</cp:revision>
  <dcterms:created xsi:type="dcterms:W3CDTF">2007-03-01T15:03:34Z</dcterms:created>
  <dcterms:modified xsi:type="dcterms:W3CDTF">2007-03-01T15:34:09Z</dcterms:modified>
</cp:coreProperties>
</file>