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月上旬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月中旬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月下旬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受注開始</a:t>
            </a:r>
            <a:r>
              <a:rPr lang="ja-JP" altLang="en-US" dirty="0"/>
              <a:t>　</a:t>
            </a:r>
            <a:r>
              <a:rPr lang="ja-JP" altLang="en-US" dirty="0" smtClean="0"/>
              <a:t>　　</a:t>
            </a:r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月中旬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生産開始　　　</a:t>
            </a:r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月中旬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2007年の新素材</vt:lpstr>
      <vt:lpstr>受注生産のスケジュール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</cp:revision>
  <dcterms:created xsi:type="dcterms:W3CDTF">2007-03-01T15:03:34Z</dcterms:created>
  <dcterms:modified xsi:type="dcterms:W3CDTF">2007-03-01T15:07:54Z</dcterms:modified>
</cp:coreProperties>
</file>