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numFmt formatCode="General" sourceLinked="1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2200" dirty="0" smtClean="0">
                <a:latin typeface="+mj-ea"/>
              </a:rPr>
              <a:t>（</a:t>
            </a:r>
            <a:r>
              <a:rPr lang="en-US" altLang="ja-JP" sz="2200" dirty="0" smtClean="0">
                <a:latin typeface="+mj-ea"/>
              </a:rPr>
              <a:t>2007</a:t>
            </a:r>
            <a:r>
              <a:rPr lang="ja-JP" altLang="en-US" sz="2200" dirty="0" smtClean="0">
                <a:latin typeface="+mj-ea"/>
              </a:rPr>
              <a:t>年予想値　単位：トン）</a:t>
            </a:r>
            <a:endParaRPr kumimoji="1" lang="ja-JP" altLang="en-US" sz="22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108</Words>
  <Application>Microsoft Office PowerPoint</Application>
  <PresentationFormat>画面に合わせる (4:3)</PresentationFormat>
  <Paragraphs>53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12</cp:revision>
  <dcterms:created xsi:type="dcterms:W3CDTF">2007-03-01T15:03:34Z</dcterms:created>
  <dcterms:modified xsi:type="dcterms:W3CDTF">2007-03-01T15:37:51Z</dcterms:modified>
</cp:coreProperties>
</file>