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6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PT-05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PT-07ECO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dLbls/>
        <c:marker val="1"/>
        <c:axId val="56164352"/>
        <c:axId val="74253056"/>
      </c:lineChart>
      <c:catAx>
        <c:axId val="56164352"/>
        <c:scaling>
          <c:orientation val="minMax"/>
        </c:scaling>
        <c:axPos val="b"/>
        <c:majorTickMark val="none"/>
        <c:tickLblPos val="nextTo"/>
        <c:crossAx val="74253056"/>
        <c:crosses val="autoZero"/>
        <c:auto val="1"/>
        <c:lblAlgn val="ctr"/>
        <c:lblOffset val="100"/>
      </c:catAx>
      <c:valAx>
        <c:axId val="74253056"/>
        <c:scaling>
          <c:orientation val="minMax"/>
        </c:scaling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生産量（ｔ）</a:t>
                </a:r>
                <a:endParaRPr lang="ja-JP" altLang="en-US" dirty="0"/>
              </a:p>
            </c:rich>
          </c:tx>
          <c:layout/>
        </c:title>
        <c:numFmt formatCode="General" sourceLinked="1"/>
        <c:majorTickMark val="none"/>
        <c:tickLblPos val="nextTo"/>
        <c:crossAx val="5616435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DFC5F5-AA76-41D2-B09A-A9B5083C5528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0C017B7-3955-42B8-9707-607255E5B58D}">
      <dgm:prSet phldrT="[テキスト]" custT="1"/>
      <dgm:spPr/>
      <dgm:t>
        <a:bodyPr/>
        <a:lstStyle/>
        <a:p>
          <a:r>
            <a:rPr kumimoji="1" lang="ja-JP" altLang="en-US" sz="1800" dirty="0" smtClean="0"/>
            <a:t>生産工場</a:t>
          </a:r>
          <a:endParaRPr kumimoji="1" lang="ja-JP" altLang="en-US" sz="1800" dirty="0"/>
        </a:p>
      </dgm:t>
    </dgm:pt>
    <dgm:pt modelId="{BE57433B-8F9C-4A30-8B38-07ED4F6FC08D}" type="parTrans" cxnId="{21A37144-CA04-41D4-B9B7-22E622AF34BA}">
      <dgm:prSet/>
      <dgm:spPr/>
      <dgm:t>
        <a:bodyPr/>
        <a:lstStyle/>
        <a:p>
          <a:endParaRPr kumimoji="1" lang="ja-JP" altLang="en-US"/>
        </a:p>
      </dgm:t>
    </dgm:pt>
    <dgm:pt modelId="{AAA9C969-16E6-4418-B196-A2D2B0DB1AED}" type="sibTrans" cxnId="{21A37144-CA04-41D4-B9B7-22E622AF34BA}">
      <dgm:prSet/>
      <dgm:spPr/>
      <dgm:t>
        <a:bodyPr/>
        <a:lstStyle/>
        <a:p>
          <a:endParaRPr kumimoji="1" lang="ja-JP" altLang="en-US"/>
        </a:p>
      </dgm:t>
    </dgm:pt>
    <dgm:pt modelId="{189D9831-8465-456B-B52A-86DAE2A3824F}">
      <dgm:prSet phldrT="[テキスト]" custT="1"/>
      <dgm:spPr/>
      <dgm:t>
        <a:bodyPr/>
        <a:lstStyle/>
        <a:p>
          <a:r>
            <a:rPr kumimoji="1" lang="ja-JP" altLang="en-US" sz="1800" dirty="0" smtClean="0"/>
            <a:t>メーカー</a:t>
          </a:r>
          <a:endParaRPr kumimoji="1" lang="ja-JP" altLang="en-US" sz="1800" dirty="0"/>
        </a:p>
      </dgm:t>
    </dgm:pt>
    <dgm:pt modelId="{86D1EE57-30A7-48BA-B058-6C48837CF494}" type="parTrans" cxnId="{DD648F97-CE5D-45A4-A96C-98736A2F76DB}">
      <dgm:prSet/>
      <dgm:spPr/>
      <dgm:t>
        <a:bodyPr/>
        <a:lstStyle/>
        <a:p>
          <a:endParaRPr kumimoji="1" lang="ja-JP" altLang="en-US"/>
        </a:p>
      </dgm:t>
    </dgm:pt>
    <dgm:pt modelId="{2E65FEF2-CA9B-473C-97E9-297F1B88024F}" type="sibTrans" cxnId="{DD648F97-CE5D-45A4-A96C-98736A2F76DB}">
      <dgm:prSet/>
      <dgm:spPr/>
      <dgm:t>
        <a:bodyPr/>
        <a:lstStyle/>
        <a:p>
          <a:endParaRPr kumimoji="1" lang="ja-JP" altLang="en-US"/>
        </a:p>
      </dgm:t>
    </dgm:pt>
    <dgm:pt modelId="{B0C10C22-D302-44F8-89EA-FBE06FCB7768}">
      <dgm:prSet phldrT="[テキスト]"/>
      <dgm:spPr/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5E196B3-A7F5-4363-AF1B-0573307544F0}" type="parTrans" cxnId="{F90342E3-DF07-4533-BCC0-144C61FB4E38}">
      <dgm:prSet/>
      <dgm:spPr/>
      <dgm:t>
        <a:bodyPr/>
        <a:lstStyle/>
        <a:p>
          <a:endParaRPr kumimoji="1" lang="ja-JP" altLang="en-US"/>
        </a:p>
      </dgm:t>
    </dgm:pt>
    <dgm:pt modelId="{DEC035B6-3FD6-4D5A-8218-B23BFF21C9B6}" type="sibTrans" cxnId="{F90342E3-DF07-4533-BCC0-144C61FB4E38}">
      <dgm:prSet/>
      <dgm:spPr/>
      <dgm:t>
        <a:bodyPr/>
        <a:lstStyle/>
        <a:p>
          <a:endParaRPr kumimoji="1" lang="ja-JP" altLang="en-US"/>
        </a:p>
      </dgm:t>
    </dgm:pt>
    <dgm:pt modelId="{0535CE09-A089-48F6-A1CB-65EFD2F7B8D9}">
      <dgm:prSet phldrT="[テキスト]" custT="1"/>
      <dgm:spPr/>
      <dgm:t>
        <a:bodyPr/>
        <a:lstStyle/>
        <a:p>
          <a:r>
            <a:rPr kumimoji="1" lang="ja-JP" altLang="en-US" sz="1800" dirty="0" smtClean="0"/>
            <a:t>回収業者</a:t>
          </a:r>
          <a:endParaRPr kumimoji="1" lang="ja-JP" altLang="en-US" sz="1800" dirty="0"/>
        </a:p>
      </dgm:t>
    </dgm:pt>
    <dgm:pt modelId="{DBD28586-184C-4E67-B718-1F03F0D728FD}" type="parTrans" cxnId="{216390FB-CABE-4EC4-BD57-A1DFA6D9713A}">
      <dgm:prSet/>
      <dgm:spPr/>
      <dgm:t>
        <a:bodyPr/>
        <a:lstStyle/>
        <a:p>
          <a:endParaRPr kumimoji="1" lang="ja-JP" altLang="en-US"/>
        </a:p>
      </dgm:t>
    </dgm:pt>
    <dgm:pt modelId="{82EDF328-AB56-495B-89E8-9751B63FE688}" type="sibTrans" cxnId="{216390FB-CABE-4EC4-BD57-A1DFA6D9713A}">
      <dgm:prSet/>
      <dgm:spPr/>
      <dgm:t>
        <a:bodyPr/>
        <a:lstStyle/>
        <a:p>
          <a:endParaRPr kumimoji="1" lang="ja-JP" altLang="en-US"/>
        </a:p>
      </dgm:t>
    </dgm:pt>
    <dgm:pt modelId="{14B8691E-E1CC-47E8-914F-CDA868C0200B}">
      <dgm:prSet phldrT="[テキスト]" custT="1"/>
      <dgm:spPr/>
      <dgm:t>
        <a:bodyPr/>
        <a:lstStyle/>
        <a:p>
          <a:r>
            <a:rPr kumimoji="1" lang="ja-JP" altLang="en-US" sz="1400" dirty="0" smtClean="0"/>
            <a:t>リサイクル</a:t>
          </a:r>
          <a:endParaRPr kumimoji="1" lang="en-US" altLang="ja-JP" sz="1400" dirty="0" smtClean="0"/>
        </a:p>
        <a:p>
          <a:r>
            <a:rPr kumimoji="1" lang="ja-JP" altLang="en-US" sz="1400" dirty="0" smtClean="0"/>
            <a:t>施設</a:t>
          </a:r>
          <a:endParaRPr kumimoji="1" lang="ja-JP" altLang="en-US" sz="1400" dirty="0"/>
        </a:p>
      </dgm:t>
    </dgm:pt>
    <dgm:pt modelId="{33D8F640-6112-49D9-BA1E-163EC555308C}" type="parTrans" cxnId="{A1E32405-F509-4B0E-9BC1-E46C912FC752}">
      <dgm:prSet/>
      <dgm:spPr/>
      <dgm:t>
        <a:bodyPr/>
        <a:lstStyle/>
        <a:p>
          <a:endParaRPr kumimoji="1" lang="ja-JP" altLang="en-US"/>
        </a:p>
      </dgm:t>
    </dgm:pt>
    <dgm:pt modelId="{DBE93B1A-4DFF-42EA-A48A-423B22658F87}" type="sibTrans" cxnId="{A1E32405-F509-4B0E-9BC1-E46C912FC752}">
      <dgm:prSet/>
      <dgm:spPr/>
      <dgm:t>
        <a:bodyPr/>
        <a:lstStyle/>
        <a:p>
          <a:endParaRPr kumimoji="1" lang="ja-JP" altLang="en-US"/>
        </a:p>
      </dgm:t>
    </dgm:pt>
    <dgm:pt modelId="{66774B64-3D5E-4CB5-87ED-9665B8266CCB}" type="pres">
      <dgm:prSet presAssocID="{91DFC5F5-AA76-41D2-B09A-A9B5083C5528}" presName="cycle" presStyleCnt="0">
        <dgm:presLayoutVars>
          <dgm:dir/>
          <dgm:resizeHandles val="exact"/>
        </dgm:presLayoutVars>
      </dgm:prSet>
      <dgm:spPr/>
    </dgm:pt>
    <dgm:pt modelId="{241A7441-66B7-492E-AB02-B5AD036A514B}" type="pres">
      <dgm:prSet presAssocID="{90C017B7-3955-42B8-9707-607255E5B58D}" presName="node" presStyleLbl="node1" presStyleIdx="0" presStyleCnt="5">
        <dgm:presLayoutVars>
          <dgm:bulletEnabled val="1"/>
        </dgm:presLayoutVars>
      </dgm:prSet>
      <dgm:spPr/>
    </dgm:pt>
    <dgm:pt modelId="{D0F31DDA-8846-4625-8B28-E2E6A8CA1435}" type="pres">
      <dgm:prSet presAssocID="{AAA9C969-16E6-4418-B196-A2D2B0DB1AED}" presName="sibTrans" presStyleLbl="sibTrans2D1" presStyleIdx="0" presStyleCnt="5"/>
      <dgm:spPr/>
    </dgm:pt>
    <dgm:pt modelId="{FDBB7ED3-2DAE-4C7E-8CE4-4376CC3C601F}" type="pres">
      <dgm:prSet presAssocID="{AAA9C969-16E6-4418-B196-A2D2B0DB1AED}" presName="connectorText" presStyleLbl="sibTrans2D1" presStyleIdx="0" presStyleCnt="5"/>
      <dgm:spPr/>
    </dgm:pt>
    <dgm:pt modelId="{8050F262-AFFB-42BD-A0B4-FB33C5EAC1D7}" type="pres">
      <dgm:prSet presAssocID="{189D9831-8465-456B-B52A-86DAE2A3824F}" presName="node" presStyleLbl="node1" presStyleIdx="1" presStyleCnt="5">
        <dgm:presLayoutVars>
          <dgm:bulletEnabled val="1"/>
        </dgm:presLayoutVars>
      </dgm:prSet>
      <dgm:spPr/>
    </dgm:pt>
    <dgm:pt modelId="{ABDA8CAF-E442-4F34-8140-7515E38BF61A}" type="pres">
      <dgm:prSet presAssocID="{2E65FEF2-CA9B-473C-97E9-297F1B88024F}" presName="sibTrans" presStyleLbl="sibTrans2D1" presStyleIdx="1" presStyleCnt="5"/>
      <dgm:spPr/>
    </dgm:pt>
    <dgm:pt modelId="{B46DE3D6-319E-47E6-8F5C-5FC711BFA35D}" type="pres">
      <dgm:prSet presAssocID="{2E65FEF2-CA9B-473C-97E9-297F1B88024F}" presName="connectorText" presStyleLbl="sibTrans2D1" presStyleIdx="1" presStyleCnt="5"/>
      <dgm:spPr/>
    </dgm:pt>
    <dgm:pt modelId="{FD8A244C-F2A5-4385-BC97-9753E8C68930}" type="pres">
      <dgm:prSet presAssocID="{B0C10C22-D302-44F8-89EA-FBE06FCB7768}" presName="node" presStyleLbl="node1" presStyleIdx="2" presStyleCnt="5">
        <dgm:presLayoutVars>
          <dgm:bulletEnabled val="1"/>
        </dgm:presLayoutVars>
      </dgm:prSet>
      <dgm:spPr/>
    </dgm:pt>
    <dgm:pt modelId="{82681A4A-5F6A-452D-9809-1CCE612C3363}" type="pres">
      <dgm:prSet presAssocID="{DEC035B6-3FD6-4D5A-8218-B23BFF21C9B6}" presName="sibTrans" presStyleLbl="sibTrans2D1" presStyleIdx="2" presStyleCnt="5"/>
      <dgm:spPr/>
    </dgm:pt>
    <dgm:pt modelId="{D486130A-6D80-42FA-8826-D7205564C176}" type="pres">
      <dgm:prSet presAssocID="{DEC035B6-3FD6-4D5A-8218-B23BFF21C9B6}" presName="connectorText" presStyleLbl="sibTrans2D1" presStyleIdx="2" presStyleCnt="5"/>
      <dgm:spPr/>
    </dgm:pt>
    <dgm:pt modelId="{DF8C820B-C22C-45BB-B962-00D304C98B5C}" type="pres">
      <dgm:prSet presAssocID="{0535CE09-A089-48F6-A1CB-65EFD2F7B8D9}" presName="node" presStyleLbl="node1" presStyleIdx="3" presStyleCnt="5">
        <dgm:presLayoutVars>
          <dgm:bulletEnabled val="1"/>
        </dgm:presLayoutVars>
      </dgm:prSet>
      <dgm:spPr/>
    </dgm:pt>
    <dgm:pt modelId="{FEFDB061-6D34-4976-BB26-60D8AC5E58F3}" type="pres">
      <dgm:prSet presAssocID="{82EDF328-AB56-495B-89E8-9751B63FE688}" presName="sibTrans" presStyleLbl="sibTrans2D1" presStyleIdx="3" presStyleCnt="5"/>
      <dgm:spPr/>
    </dgm:pt>
    <dgm:pt modelId="{F178971A-39B6-4B4A-9513-AF4DDD7FF95D}" type="pres">
      <dgm:prSet presAssocID="{82EDF328-AB56-495B-89E8-9751B63FE688}" presName="connectorText" presStyleLbl="sibTrans2D1" presStyleIdx="3" presStyleCnt="5"/>
      <dgm:spPr/>
    </dgm:pt>
    <dgm:pt modelId="{76E07DF8-B4EB-4831-B98A-ECBEBA6B6F0E}" type="pres">
      <dgm:prSet presAssocID="{14B8691E-E1CC-47E8-914F-CDA868C0200B}" presName="node" presStyleLbl="node1" presStyleIdx="4" presStyleCnt="5">
        <dgm:presLayoutVars>
          <dgm:bulletEnabled val="1"/>
        </dgm:presLayoutVars>
      </dgm:prSet>
      <dgm:spPr/>
    </dgm:pt>
    <dgm:pt modelId="{D629BBD6-E5E1-45CE-BD4E-4A705B5C5620}" type="pres">
      <dgm:prSet presAssocID="{DBE93B1A-4DFF-42EA-A48A-423B22658F87}" presName="sibTrans" presStyleLbl="sibTrans2D1" presStyleIdx="4" presStyleCnt="5"/>
      <dgm:spPr/>
    </dgm:pt>
    <dgm:pt modelId="{F89E6830-7C33-4EA5-BB12-771286760BC4}" type="pres">
      <dgm:prSet presAssocID="{DBE93B1A-4DFF-42EA-A48A-423B22658F87}" presName="connectorText" presStyleLbl="sibTrans2D1" presStyleIdx="4" presStyleCnt="5"/>
      <dgm:spPr/>
    </dgm:pt>
  </dgm:ptLst>
  <dgm:cxnLst>
    <dgm:cxn modelId="{216390FB-CABE-4EC4-BD57-A1DFA6D9713A}" srcId="{91DFC5F5-AA76-41D2-B09A-A9B5083C5528}" destId="{0535CE09-A089-48F6-A1CB-65EFD2F7B8D9}" srcOrd="3" destOrd="0" parTransId="{DBD28586-184C-4E67-B718-1F03F0D728FD}" sibTransId="{82EDF328-AB56-495B-89E8-9751B63FE688}"/>
    <dgm:cxn modelId="{3756AE5E-CA3D-4C0D-A032-985B2AB57B7D}" type="presOf" srcId="{DEC035B6-3FD6-4D5A-8218-B23BFF21C9B6}" destId="{D486130A-6D80-42FA-8826-D7205564C176}" srcOrd="1" destOrd="0" presId="urn:microsoft.com/office/officeart/2005/8/layout/cycle2"/>
    <dgm:cxn modelId="{F90342E3-DF07-4533-BCC0-144C61FB4E38}" srcId="{91DFC5F5-AA76-41D2-B09A-A9B5083C5528}" destId="{B0C10C22-D302-44F8-89EA-FBE06FCB7768}" srcOrd="2" destOrd="0" parTransId="{85E196B3-A7F5-4363-AF1B-0573307544F0}" sibTransId="{DEC035B6-3FD6-4D5A-8218-B23BFF21C9B6}"/>
    <dgm:cxn modelId="{B8580221-6615-4F71-9C5B-8888546B6458}" type="presOf" srcId="{82EDF328-AB56-495B-89E8-9751B63FE688}" destId="{FEFDB061-6D34-4976-BB26-60D8AC5E58F3}" srcOrd="0" destOrd="0" presId="urn:microsoft.com/office/officeart/2005/8/layout/cycle2"/>
    <dgm:cxn modelId="{3A07DAAA-BC3C-4FBA-A6B9-4455D0BF4BBC}" type="presOf" srcId="{B0C10C22-D302-44F8-89EA-FBE06FCB7768}" destId="{FD8A244C-F2A5-4385-BC97-9753E8C68930}" srcOrd="0" destOrd="0" presId="urn:microsoft.com/office/officeart/2005/8/layout/cycle2"/>
    <dgm:cxn modelId="{BDCD964B-97F0-4A61-9AA5-F003DA796856}" type="presOf" srcId="{2E65FEF2-CA9B-473C-97E9-297F1B88024F}" destId="{B46DE3D6-319E-47E6-8F5C-5FC711BFA35D}" srcOrd="1" destOrd="0" presId="urn:microsoft.com/office/officeart/2005/8/layout/cycle2"/>
    <dgm:cxn modelId="{CACBD3DB-49ED-4952-A00D-72FE86890520}" type="presOf" srcId="{82EDF328-AB56-495B-89E8-9751B63FE688}" destId="{F178971A-39B6-4B4A-9513-AF4DDD7FF95D}" srcOrd="1" destOrd="0" presId="urn:microsoft.com/office/officeart/2005/8/layout/cycle2"/>
    <dgm:cxn modelId="{C9D2855B-6BF9-49C9-95F1-7B216F1356E6}" type="presOf" srcId="{0535CE09-A089-48F6-A1CB-65EFD2F7B8D9}" destId="{DF8C820B-C22C-45BB-B962-00D304C98B5C}" srcOrd="0" destOrd="0" presId="urn:microsoft.com/office/officeart/2005/8/layout/cycle2"/>
    <dgm:cxn modelId="{14BD983A-F0EB-4B02-B985-7D446B738CF6}" type="presOf" srcId="{AAA9C969-16E6-4418-B196-A2D2B0DB1AED}" destId="{FDBB7ED3-2DAE-4C7E-8CE4-4376CC3C601F}" srcOrd="1" destOrd="0" presId="urn:microsoft.com/office/officeart/2005/8/layout/cycle2"/>
    <dgm:cxn modelId="{AAE9CBF6-570F-4A69-AFE8-C882FC063AF3}" type="presOf" srcId="{14B8691E-E1CC-47E8-914F-CDA868C0200B}" destId="{76E07DF8-B4EB-4831-B98A-ECBEBA6B6F0E}" srcOrd="0" destOrd="0" presId="urn:microsoft.com/office/officeart/2005/8/layout/cycle2"/>
    <dgm:cxn modelId="{86C2164A-97D6-4136-8243-8ED5F1ECB6CE}" type="presOf" srcId="{91DFC5F5-AA76-41D2-B09A-A9B5083C5528}" destId="{66774B64-3D5E-4CB5-87ED-9665B8266CCB}" srcOrd="0" destOrd="0" presId="urn:microsoft.com/office/officeart/2005/8/layout/cycle2"/>
    <dgm:cxn modelId="{DB5C97A3-3324-443D-8831-246DA52392AC}" type="presOf" srcId="{DBE93B1A-4DFF-42EA-A48A-423B22658F87}" destId="{F89E6830-7C33-4EA5-BB12-771286760BC4}" srcOrd="1" destOrd="0" presId="urn:microsoft.com/office/officeart/2005/8/layout/cycle2"/>
    <dgm:cxn modelId="{3C095FC4-8746-4C9B-B39A-768207F2224B}" type="presOf" srcId="{DEC035B6-3FD6-4D5A-8218-B23BFF21C9B6}" destId="{82681A4A-5F6A-452D-9809-1CCE612C3363}" srcOrd="0" destOrd="0" presId="urn:microsoft.com/office/officeart/2005/8/layout/cycle2"/>
    <dgm:cxn modelId="{CDADB11C-717D-48DD-9813-E31A0FACE67C}" type="presOf" srcId="{90C017B7-3955-42B8-9707-607255E5B58D}" destId="{241A7441-66B7-492E-AB02-B5AD036A514B}" srcOrd="0" destOrd="0" presId="urn:microsoft.com/office/officeart/2005/8/layout/cycle2"/>
    <dgm:cxn modelId="{8C4B0E22-D627-4AF8-B288-2E35342A4E06}" type="presOf" srcId="{AAA9C969-16E6-4418-B196-A2D2B0DB1AED}" destId="{D0F31DDA-8846-4625-8B28-E2E6A8CA1435}" srcOrd="0" destOrd="0" presId="urn:microsoft.com/office/officeart/2005/8/layout/cycle2"/>
    <dgm:cxn modelId="{C0C28816-599D-4C4D-BD22-0F9F2D6AD5A5}" type="presOf" srcId="{189D9831-8465-456B-B52A-86DAE2A3824F}" destId="{8050F262-AFFB-42BD-A0B4-FB33C5EAC1D7}" srcOrd="0" destOrd="0" presId="urn:microsoft.com/office/officeart/2005/8/layout/cycle2"/>
    <dgm:cxn modelId="{21A37144-CA04-41D4-B9B7-22E622AF34BA}" srcId="{91DFC5F5-AA76-41D2-B09A-A9B5083C5528}" destId="{90C017B7-3955-42B8-9707-607255E5B58D}" srcOrd="0" destOrd="0" parTransId="{BE57433B-8F9C-4A30-8B38-07ED4F6FC08D}" sibTransId="{AAA9C969-16E6-4418-B196-A2D2B0DB1AED}"/>
    <dgm:cxn modelId="{82AE8509-1BE0-433E-AE3E-00755997CFE2}" type="presOf" srcId="{2E65FEF2-CA9B-473C-97E9-297F1B88024F}" destId="{ABDA8CAF-E442-4F34-8140-7515E38BF61A}" srcOrd="0" destOrd="0" presId="urn:microsoft.com/office/officeart/2005/8/layout/cycle2"/>
    <dgm:cxn modelId="{DD648F97-CE5D-45A4-A96C-98736A2F76DB}" srcId="{91DFC5F5-AA76-41D2-B09A-A9B5083C5528}" destId="{189D9831-8465-456B-B52A-86DAE2A3824F}" srcOrd="1" destOrd="0" parTransId="{86D1EE57-30A7-48BA-B058-6C48837CF494}" sibTransId="{2E65FEF2-CA9B-473C-97E9-297F1B88024F}"/>
    <dgm:cxn modelId="{857D0A56-81B8-4B31-BB0A-331B99D30A99}" type="presOf" srcId="{DBE93B1A-4DFF-42EA-A48A-423B22658F87}" destId="{D629BBD6-E5E1-45CE-BD4E-4A705B5C5620}" srcOrd="0" destOrd="0" presId="urn:microsoft.com/office/officeart/2005/8/layout/cycle2"/>
    <dgm:cxn modelId="{A1E32405-F509-4B0E-9BC1-E46C912FC752}" srcId="{91DFC5F5-AA76-41D2-B09A-A9B5083C5528}" destId="{14B8691E-E1CC-47E8-914F-CDA868C0200B}" srcOrd="4" destOrd="0" parTransId="{33D8F640-6112-49D9-BA1E-163EC555308C}" sibTransId="{DBE93B1A-4DFF-42EA-A48A-423B22658F87}"/>
    <dgm:cxn modelId="{5CDA1AEF-3FED-4BF9-B9F6-D1063B37CA83}" type="presParOf" srcId="{66774B64-3D5E-4CB5-87ED-9665B8266CCB}" destId="{241A7441-66B7-492E-AB02-B5AD036A514B}" srcOrd="0" destOrd="0" presId="urn:microsoft.com/office/officeart/2005/8/layout/cycle2"/>
    <dgm:cxn modelId="{E84FA0BC-CBA5-42D1-A1EF-88B48FEE9DB6}" type="presParOf" srcId="{66774B64-3D5E-4CB5-87ED-9665B8266CCB}" destId="{D0F31DDA-8846-4625-8B28-E2E6A8CA1435}" srcOrd="1" destOrd="0" presId="urn:microsoft.com/office/officeart/2005/8/layout/cycle2"/>
    <dgm:cxn modelId="{276D660F-B91B-4B19-BD24-F25679B603BC}" type="presParOf" srcId="{D0F31DDA-8846-4625-8B28-E2E6A8CA1435}" destId="{FDBB7ED3-2DAE-4C7E-8CE4-4376CC3C601F}" srcOrd="0" destOrd="0" presId="urn:microsoft.com/office/officeart/2005/8/layout/cycle2"/>
    <dgm:cxn modelId="{C4D3D841-509E-48A4-B818-E8118468A209}" type="presParOf" srcId="{66774B64-3D5E-4CB5-87ED-9665B8266CCB}" destId="{8050F262-AFFB-42BD-A0B4-FB33C5EAC1D7}" srcOrd="2" destOrd="0" presId="urn:microsoft.com/office/officeart/2005/8/layout/cycle2"/>
    <dgm:cxn modelId="{03C2341D-BEA2-49E5-AF7D-3B3B77C49456}" type="presParOf" srcId="{66774B64-3D5E-4CB5-87ED-9665B8266CCB}" destId="{ABDA8CAF-E442-4F34-8140-7515E38BF61A}" srcOrd="3" destOrd="0" presId="urn:microsoft.com/office/officeart/2005/8/layout/cycle2"/>
    <dgm:cxn modelId="{BE2D0CEC-6938-4AF3-AA76-9B812C5255BE}" type="presParOf" srcId="{ABDA8CAF-E442-4F34-8140-7515E38BF61A}" destId="{B46DE3D6-319E-47E6-8F5C-5FC711BFA35D}" srcOrd="0" destOrd="0" presId="urn:microsoft.com/office/officeart/2005/8/layout/cycle2"/>
    <dgm:cxn modelId="{70285333-349F-46D6-9EF2-FB2B882AE48C}" type="presParOf" srcId="{66774B64-3D5E-4CB5-87ED-9665B8266CCB}" destId="{FD8A244C-F2A5-4385-BC97-9753E8C68930}" srcOrd="4" destOrd="0" presId="urn:microsoft.com/office/officeart/2005/8/layout/cycle2"/>
    <dgm:cxn modelId="{938E63BB-700E-4687-A830-F0171D1312B0}" type="presParOf" srcId="{66774B64-3D5E-4CB5-87ED-9665B8266CCB}" destId="{82681A4A-5F6A-452D-9809-1CCE612C3363}" srcOrd="5" destOrd="0" presId="urn:microsoft.com/office/officeart/2005/8/layout/cycle2"/>
    <dgm:cxn modelId="{4688F334-AE19-41FA-9201-9EE4855400FB}" type="presParOf" srcId="{82681A4A-5F6A-452D-9809-1CCE612C3363}" destId="{D486130A-6D80-42FA-8826-D7205564C176}" srcOrd="0" destOrd="0" presId="urn:microsoft.com/office/officeart/2005/8/layout/cycle2"/>
    <dgm:cxn modelId="{DC8943C0-7F28-470A-AED5-C0FC88C1F7F2}" type="presParOf" srcId="{66774B64-3D5E-4CB5-87ED-9665B8266CCB}" destId="{DF8C820B-C22C-45BB-B962-00D304C98B5C}" srcOrd="6" destOrd="0" presId="urn:microsoft.com/office/officeart/2005/8/layout/cycle2"/>
    <dgm:cxn modelId="{F03E3581-70AE-4EA8-ACBB-704AEE9B42CB}" type="presParOf" srcId="{66774B64-3D5E-4CB5-87ED-9665B8266CCB}" destId="{FEFDB061-6D34-4976-BB26-60D8AC5E58F3}" srcOrd="7" destOrd="0" presId="urn:microsoft.com/office/officeart/2005/8/layout/cycle2"/>
    <dgm:cxn modelId="{0084CD41-C51E-4EB3-ACA8-47FACC1E0DB9}" type="presParOf" srcId="{FEFDB061-6D34-4976-BB26-60D8AC5E58F3}" destId="{F178971A-39B6-4B4A-9513-AF4DDD7FF95D}" srcOrd="0" destOrd="0" presId="urn:microsoft.com/office/officeart/2005/8/layout/cycle2"/>
    <dgm:cxn modelId="{9FCC6734-575A-422B-8F7E-4A5EE470E693}" type="presParOf" srcId="{66774B64-3D5E-4CB5-87ED-9665B8266CCB}" destId="{76E07DF8-B4EB-4831-B98A-ECBEBA6B6F0E}" srcOrd="8" destOrd="0" presId="urn:microsoft.com/office/officeart/2005/8/layout/cycle2"/>
    <dgm:cxn modelId="{BD0064EE-3EA1-49BF-B9FB-555223B653BB}" type="presParOf" srcId="{66774B64-3D5E-4CB5-87ED-9665B8266CCB}" destId="{D629BBD6-E5E1-45CE-BD4E-4A705B5C5620}" srcOrd="9" destOrd="0" presId="urn:microsoft.com/office/officeart/2005/8/layout/cycle2"/>
    <dgm:cxn modelId="{65F23025-C6B8-4CF8-835F-7C678D8F3D44}" type="presParOf" srcId="{D629BBD6-E5E1-45CE-BD4E-4A705B5C5620}" destId="{F89E6830-7C33-4EA5-BB12-771286760BC4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1800" dirty="0" smtClean="0">
                <a:latin typeface="+mj-ea"/>
              </a:rPr>
              <a:t>（</a:t>
            </a:r>
            <a:r>
              <a:rPr kumimoji="1" lang="en-US" altLang="ja-JP" sz="1800" dirty="0" smtClean="0">
                <a:latin typeface="+mj-ea"/>
              </a:rPr>
              <a:t>2007</a:t>
            </a:r>
            <a:r>
              <a:rPr kumimoji="1"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482040" cy="46609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96408"/>
                <a:gridCol w="1696408"/>
                <a:gridCol w="1696408"/>
                <a:gridCol w="1696408"/>
                <a:gridCol w="1696408"/>
              </a:tblGrid>
              <a:tr h="93218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各素材の予想生産量</a:t>
            </a:r>
            <a:r>
              <a:rPr lang="ja-JP" altLang="en-US" sz="1800" dirty="0" smtClean="0">
                <a:latin typeface="+mj-ea"/>
              </a:rPr>
              <a:t>（</a:t>
            </a:r>
            <a:r>
              <a:rPr lang="en-US" altLang="ja-JP" sz="1800" dirty="0" smtClean="0">
                <a:latin typeface="+mj-ea"/>
              </a:rPr>
              <a:t>2007</a:t>
            </a:r>
            <a:r>
              <a:rPr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24918" cy="4946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</TotalTime>
  <Words>123</Words>
  <Application>Microsoft Office PowerPoint</Application>
  <PresentationFormat>画面に合わせる (4:3)</PresentationFormat>
  <Paragraphs>61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  <vt:lpstr>各素材の予想生産量（2007年予想値　単位：トン）</vt:lpstr>
      <vt:lpstr>リサイクルの流れ　PT-07ECO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16</cp:revision>
  <dcterms:created xsi:type="dcterms:W3CDTF">2007-03-01T15:03:34Z</dcterms:created>
  <dcterms:modified xsi:type="dcterms:W3CDTF">2007-03-01T15:47:40Z</dcterms:modified>
</cp:coreProperties>
</file>