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r>
              <a:rPr lang="en-US" altLang="ja-JP" dirty="0"/>
              <a:t>2007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64</Words>
  <Application>Microsoft Office PowerPoint</Application>
  <PresentationFormat>画面に合わせる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2007年の新素材</vt:lpstr>
      <vt:lpstr>受注生産のスケジュール</vt:lpstr>
      <vt:lpstr>新素材の特徴　PTS-07</vt:lpstr>
      <vt:lpstr>新素材の特徴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3</cp:revision>
  <dcterms:created xsi:type="dcterms:W3CDTF">2007-03-01T15:03:34Z</dcterms:created>
  <dcterms:modified xsi:type="dcterms:W3CDTF">2007-03-01T15:13:37Z</dcterms:modified>
</cp:coreProperties>
</file>