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showOutlineIcons="0">
    <p:restoredLeft sz="15620"/>
    <p:restoredTop sz="56553" autoAdjust="0"/>
  </p:normalViewPr>
  <p:slideViewPr>
    <p:cSldViewPr>
      <p:cViewPr varScale="1">
        <p:scale>
          <a:sx n="51" d="100"/>
          <a:sy n="51" d="100"/>
        </p:scale>
        <p:origin x="-12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1770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6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PT-05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PT-07ECO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marker val="1"/>
        <c:axId val="61142144"/>
        <c:axId val="61143680"/>
      </c:lineChart>
      <c:catAx>
        <c:axId val="61142144"/>
        <c:scaling>
          <c:orientation val="minMax"/>
        </c:scaling>
        <c:axPos val="b"/>
        <c:majorTickMark val="none"/>
        <c:tickLblPos val="nextTo"/>
        <c:crossAx val="61143680"/>
        <c:crosses val="autoZero"/>
        <c:auto val="1"/>
        <c:lblAlgn val="ctr"/>
        <c:lblOffset val="100"/>
      </c:catAx>
      <c:valAx>
        <c:axId val="61143680"/>
        <c:scaling>
          <c:orientation val="minMax"/>
        </c:scaling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</c:title>
        <c:numFmt formatCode="General" sourceLinked="1"/>
        <c:majorTickMark val="none"/>
        <c:tickLblPos val="nextTo"/>
        <c:crossAx val="611421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DFC5F5-AA76-41D2-B09A-A9B5083C5528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0C017B7-3955-42B8-9707-607255E5B58D}">
      <dgm:prSet phldrT="[テキスト]" custT="1"/>
      <dgm:spPr/>
      <dgm:t>
        <a:bodyPr/>
        <a:lstStyle/>
        <a:p>
          <a:r>
            <a:rPr kumimoji="1" lang="ja-JP" altLang="en-US" sz="1800" dirty="0" smtClean="0"/>
            <a:t>生産工場</a:t>
          </a:r>
          <a:endParaRPr kumimoji="1" lang="ja-JP" altLang="en-US" sz="1800" dirty="0"/>
        </a:p>
      </dgm:t>
    </dgm:pt>
    <dgm:pt modelId="{BE57433B-8F9C-4A30-8B38-07ED4F6FC08D}" type="parTrans" cxnId="{21A37144-CA04-41D4-B9B7-22E622AF34BA}">
      <dgm:prSet/>
      <dgm:spPr/>
      <dgm:t>
        <a:bodyPr/>
        <a:lstStyle/>
        <a:p>
          <a:endParaRPr kumimoji="1" lang="ja-JP" altLang="en-US"/>
        </a:p>
      </dgm:t>
    </dgm:pt>
    <dgm:pt modelId="{AAA9C969-16E6-4418-B196-A2D2B0DB1AED}" type="sibTrans" cxnId="{21A37144-CA04-41D4-B9B7-22E622AF34BA}">
      <dgm:prSet/>
      <dgm:spPr/>
      <dgm:t>
        <a:bodyPr/>
        <a:lstStyle/>
        <a:p>
          <a:endParaRPr kumimoji="1" lang="ja-JP" altLang="en-US" dirty="0"/>
        </a:p>
      </dgm:t>
    </dgm:pt>
    <dgm:pt modelId="{189D9831-8465-456B-B52A-86DAE2A3824F}">
      <dgm:prSet phldrT="[テキスト]" custT="1"/>
      <dgm:spPr/>
      <dgm:t>
        <a:bodyPr/>
        <a:lstStyle/>
        <a:p>
          <a:r>
            <a:rPr kumimoji="1" lang="ja-JP" altLang="en-US" sz="1800" dirty="0" smtClean="0"/>
            <a:t>メーカー</a:t>
          </a:r>
          <a:endParaRPr kumimoji="1" lang="ja-JP" altLang="en-US" sz="1800" dirty="0"/>
        </a:p>
      </dgm:t>
    </dgm:pt>
    <dgm:pt modelId="{86D1EE57-30A7-48BA-B058-6C48837CF494}" type="parTrans" cxnId="{DD648F97-CE5D-45A4-A96C-98736A2F76DB}">
      <dgm:prSet/>
      <dgm:spPr/>
      <dgm:t>
        <a:bodyPr/>
        <a:lstStyle/>
        <a:p>
          <a:endParaRPr kumimoji="1" lang="ja-JP" altLang="en-US"/>
        </a:p>
      </dgm:t>
    </dgm:pt>
    <dgm:pt modelId="{2E65FEF2-CA9B-473C-97E9-297F1B88024F}" type="sibTrans" cxnId="{DD648F97-CE5D-45A4-A96C-98736A2F76DB}">
      <dgm:prSet/>
      <dgm:spPr/>
      <dgm:t>
        <a:bodyPr/>
        <a:lstStyle/>
        <a:p>
          <a:endParaRPr kumimoji="1" lang="ja-JP" altLang="en-US" dirty="0"/>
        </a:p>
      </dgm:t>
    </dgm:pt>
    <dgm:pt modelId="{B0C10C22-D302-44F8-89EA-FBE06FCB7768}">
      <dgm:prSet phldrT="[テキスト]" custT="1"/>
      <dgm:spPr/>
      <dgm:t>
        <a:bodyPr/>
        <a:lstStyle/>
        <a:p>
          <a:r>
            <a:rPr kumimoji="1" lang="ja-JP" altLang="en-US" sz="2000" dirty="0" smtClean="0"/>
            <a:t>消費者</a:t>
          </a:r>
          <a:endParaRPr kumimoji="1" lang="ja-JP" altLang="en-US" sz="2000" dirty="0"/>
        </a:p>
      </dgm:t>
    </dgm:pt>
    <dgm:pt modelId="{85E196B3-A7F5-4363-AF1B-0573307544F0}" type="parTrans" cxnId="{F90342E3-DF07-4533-BCC0-144C61FB4E38}">
      <dgm:prSet/>
      <dgm:spPr/>
      <dgm:t>
        <a:bodyPr/>
        <a:lstStyle/>
        <a:p>
          <a:endParaRPr kumimoji="1" lang="ja-JP" altLang="en-US"/>
        </a:p>
      </dgm:t>
    </dgm:pt>
    <dgm:pt modelId="{DEC035B6-3FD6-4D5A-8218-B23BFF21C9B6}" type="sibTrans" cxnId="{F90342E3-DF07-4533-BCC0-144C61FB4E38}">
      <dgm:prSet/>
      <dgm:spPr/>
      <dgm:t>
        <a:bodyPr/>
        <a:lstStyle/>
        <a:p>
          <a:endParaRPr kumimoji="1" lang="ja-JP" altLang="en-US" dirty="0"/>
        </a:p>
      </dgm:t>
    </dgm:pt>
    <dgm:pt modelId="{0535CE09-A089-48F6-A1CB-65EFD2F7B8D9}">
      <dgm:prSet phldrT="[テキスト]" custT="1"/>
      <dgm:spPr/>
      <dgm:t>
        <a:bodyPr/>
        <a:lstStyle/>
        <a:p>
          <a:r>
            <a:rPr kumimoji="1" lang="ja-JP" altLang="en-US" sz="1800" dirty="0" smtClean="0"/>
            <a:t>回収業者</a:t>
          </a:r>
          <a:endParaRPr kumimoji="1" lang="ja-JP" altLang="en-US" sz="1800" dirty="0"/>
        </a:p>
      </dgm:t>
    </dgm:pt>
    <dgm:pt modelId="{DBD28586-184C-4E67-B718-1F03F0D728FD}" type="parTrans" cxnId="{216390FB-CABE-4EC4-BD57-A1DFA6D9713A}">
      <dgm:prSet/>
      <dgm:spPr/>
      <dgm:t>
        <a:bodyPr/>
        <a:lstStyle/>
        <a:p>
          <a:endParaRPr kumimoji="1" lang="ja-JP" altLang="en-US"/>
        </a:p>
      </dgm:t>
    </dgm:pt>
    <dgm:pt modelId="{82EDF328-AB56-495B-89E8-9751B63FE688}" type="sibTrans" cxnId="{216390FB-CABE-4EC4-BD57-A1DFA6D9713A}">
      <dgm:prSet/>
      <dgm:spPr/>
      <dgm:t>
        <a:bodyPr/>
        <a:lstStyle/>
        <a:p>
          <a:endParaRPr kumimoji="1" lang="ja-JP" altLang="en-US" dirty="0"/>
        </a:p>
      </dgm:t>
    </dgm:pt>
    <dgm:pt modelId="{14B8691E-E1CC-47E8-914F-CDA868C0200B}">
      <dgm:prSet phldrT="[テキスト]" custT="1"/>
      <dgm:spPr/>
      <dgm:t>
        <a:bodyPr/>
        <a:lstStyle/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リサイクル</a:t>
          </a:r>
          <a:endParaRPr kumimoji="1" lang="en-US" altLang="ja-JP" sz="1600" spc="-150" dirty="0" smtClean="0">
            <a:latin typeface="+mn-ea"/>
            <a:ea typeface="+mn-ea"/>
          </a:endParaRPr>
        </a:p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施設</a:t>
          </a:r>
          <a:endParaRPr kumimoji="1" lang="ja-JP" altLang="en-US" sz="1600" spc="-150" dirty="0">
            <a:latin typeface="+mn-ea"/>
            <a:ea typeface="+mn-ea"/>
          </a:endParaRPr>
        </a:p>
      </dgm:t>
    </dgm:pt>
    <dgm:pt modelId="{33D8F640-6112-49D9-BA1E-163EC555308C}" type="parTrans" cxnId="{A1E32405-F509-4B0E-9BC1-E46C912FC752}">
      <dgm:prSet/>
      <dgm:spPr/>
      <dgm:t>
        <a:bodyPr/>
        <a:lstStyle/>
        <a:p>
          <a:endParaRPr kumimoji="1" lang="ja-JP" altLang="en-US"/>
        </a:p>
      </dgm:t>
    </dgm:pt>
    <dgm:pt modelId="{DBE93B1A-4DFF-42EA-A48A-423B22658F87}" type="sibTrans" cxnId="{A1E32405-F509-4B0E-9BC1-E46C912FC752}">
      <dgm:prSet/>
      <dgm:spPr/>
      <dgm:t>
        <a:bodyPr/>
        <a:lstStyle/>
        <a:p>
          <a:endParaRPr kumimoji="1" lang="ja-JP" altLang="en-US" dirty="0"/>
        </a:p>
      </dgm:t>
    </dgm:pt>
    <dgm:pt modelId="{66774B64-3D5E-4CB5-87ED-9665B8266CCB}" type="pres">
      <dgm:prSet presAssocID="{91DFC5F5-AA76-41D2-B09A-A9B5083C552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41A7441-66B7-492E-AB02-B5AD036A514B}" type="pres">
      <dgm:prSet presAssocID="{90C017B7-3955-42B8-9707-607255E5B58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F31DDA-8846-4625-8B28-E2E6A8CA1435}" type="pres">
      <dgm:prSet presAssocID="{AAA9C969-16E6-4418-B196-A2D2B0DB1AED}" presName="sibTrans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FDBB7ED3-2DAE-4C7E-8CE4-4376CC3C601F}" type="pres">
      <dgm:prSet presAssocID="{AAA9C969-16E6-4418-B196-A2D2B0DB1AED}" presName="connectorText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8050F262-AFFB-42BD-A0B4-FB33C5EAC1D7}" type="pres">
      <dgm:prSet presAssocID="{189D9831-8465-456B-B52A-86DAE2A3824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BDA8CAF-E442-4F34-8140-7515E38BF61A}" type="pres">
      <dgm:prSet presAssocID="{2E65FEF2-CA9B-473C-97E9-297F1B88024F}" presName="sibTrans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B46DE3D6-319E-47E6-8F5C-5FC711BFA35D}" type="pres">
      <dgm:prSet presAssocID="{2E65FEF2-CA9B-473C-97E9-297F1B88024F}" presName="connectorText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FD8A244C-F2A5-4385-BC97-9753E8C68930}" type="pres">
      <dgm:prSet presAssocID="{B0C10C22-D302-44F8-89EA-FBE06FCB776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681A4A-5F6A-452D-9809-1CCE612C3363}" type="pres">
      <dgm:prSet presAssocID="{DEC035B6-3FD6-4D5A-8218-B23BFF21C9B6}" presName="sibTrans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486130A-6D80-42FA-8826-D7205564C176}" type="pres">
      <dgm:prSet presAssocID="{DEC035B6-3FD6-4D5A-8218-B23BFF21C9B6}" presName="connectorText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F8C820B-C22C-45BB-B962-00D304C98B5C}" type="pres">
      <dgm:prSet presAssocID="{0535CE09-A089-48F6-A1CB-65EFD2F7B8D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EFDB061-6D34-4976-BB26-60D8AC5E58F3}" type="pres">
      <dgm:prSet presAssocID="{82EDF328-AB56-495B-89E8-9751B63FE688}" presName="sibTrans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F178971A-39B6-4B4A-9513-AF4DDD7FF95D}" type="pres">
      <dgm:prSet presAssocID="{82EDF328-AB56-495B-89E8-9751B63FE688}" presName="connectorText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76E07DF8-B4EB-4831-B98A-ECBEBA6B6F0E}" type="pres">
      <dgm:prSet presAssocID="{14B8691E-E1CC-47E8-914F-CDA868C0200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629BBD6-E5E1-45CE-BD4E-4A705B5C5620}" type="pres">
      <dgm:prSet presAssocID="{DBE93B1A-4DFF-42EA-A48A-423B22658F87}" presName="sibTrans" presStyleLbl="sibTrans2D1" presStyleIdx="4" presStyleCnt="5"/>
      <dgm:spPr/>
      <dgm:t>
        <a:bodyPr/>
        <a:lstStyle/>
        <a:p>
          <a:endParaRPr kumimoji="1" lang="ja-JP" altLang="en-US"/>
        </a:p>
      </dgm:t>
    </dgm:pt>
    <dgm:pt modelId="{F89E6830-7C33-4EA5-BB12-771286760BC4}" type="pres">
      <dgm:prSet presAssocID="{DBE93B1A-4DFF-42EA-A48A-423B22658F87}" presName="connectorText" presStyleLbl="sibTrans2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3A07DAAA-BC3C-4FBA-A6B9-4455D0BF4BBC}" type="presOf" srcId="{B0C10C22-D302-44F8-89EA-FBE06FCB7768}" destId="{FD8A244C-F2A5-4385-BC97-9753E8C68930}" srcOrd="0" destOrd="0" presId="urn:microsoft.com/office/officeart/2005/8/layout/cycle2"/>
    <dgm:cxn modelId="{F90342E3-DF07-4533-BCC0-144C61FB4E38}" srcId="{91DFC5F5-AA76-41D2-B09A-A9B5083C5528}" destId="{B0C10C22-D302-44F8-89EA-FBE06FCB7768}" srcOrd="2" destOrd="0" parTransId="{85E196B3-A7F5-4363-AF1B-0573307544F0}" sibTransId="{DEC035B6-3FD6-4D5A-8218-B23BFF21C9B6}"/>
    <dgm:cxn modelId="{AAE9CBF6-570F-4A69-AFE8-C882FC063AF3}" type="presOf" srcId="{14B8691E-E1CC-47E8-914F-CDA868C0200B}" destId="{76E07DF8-B4EB-4831-B98A-ECBEBA6B6F0E}" srcOrd="0" destOrd="0" presId="urn:microsoft.com/office/officeart/2005/8/layout/cycle2"/>
    <dgm:cxn modelId="{BDCD964B-97F0-4A61-9AA5-F003DA796856}" type="presOf" srcId="{2E65FEF2-CA9B-473C-97E9-297F1B88024F}" destId="{B46DE3D6-319E-47E6-8F5C-5FC711BFA35D}" srcOrd="1" destOrd="0" presId="urn:microsoft.com/office/officeart/2005/8/layout/cycle2"/>
    <dgm:cxn modelId="{14BD983A-F0EB-4B02-B985-7D446B738CF6}" type="presOf" srcId="{AAA9C969-16E6-4418-B196-A2D2B0DB1AED}" destId="{FDBB7ED3-2DAE-4C7E-8CE4-4376CC3C601F}" srcOrd="1" destOrd="0" presId="urn:microsoft.com/office/officeart/2005/8/layout/cycle2"/>
    <dgm:cxn modelId="{C9D2855B-6BF9-49C9-95F1-7B216F1356E6}" type="presOf" srcId="{0535CE09-A089-48F6-A1CB-65EFD2F7B8D9}" destId="{DF8C820B-C22C-45BB-B962-00D304C98B5C}" srcOrd="0" destOrd="0" presId="urn:microsoft.com/office/officeart/2005/8/layout/cycle2"/>
    <dgm:cxn modelId="{857D0A56-81B8-4B31-BB0A-331B99D30A99}" type="presOf" srcId="{DBE93B1A-4DFF-42EA-A48A-423B22658F87}" destId="{D629BBD6-E5E1-45CE-BD4E-4A705B5C5620}" srcOrd="0" destOrd="0" presId="urn:microsoft.com/office/officeart/2005/8/layout/cycle2"/>
    <dgm:cxn modelId="{3C095FC4-8746-4C9B-B39A-768207F2224B}" type="presOf" srcId="{DEC035B6-3FD6-4D5A-8218-B23BFF21C9B6}" destId="{82681A4A-5F6A-452D-9809-1CCE612C3363}" srcOrd="0" destOrd="0" presId="urn:microsoft.com/office/officeart/2005/8/layout/cycle2"/>
    <dgm:cxn modelId="{A1E32405-F509-4B0E-9BC1-E46C912FC752}" srcId="{91DFC5F5-AA76-41D2-B09A-A9B5083C5528}" destId="{14B8691E-E1CC-47E8-914F-CDA868C0200B}" srcOrd="4" destOrd="0" parTransId="{33D8F640-6112-49D9-BA1E-163EC555308C}" sibTransId="{DBE93B1A-4DFF-42EA-A48A-423B22658F87}"/>
    <dgm:cxn modelId="{216390FB-CABE-4EC4-BD57-A1DFA6D9713A}" srcId="{91DFC5F5-AA76-41D2-B09A-A9B5083C5528}" destId="{0535CE09-A089-48F6-A1CB-65EFD2F7B8D9}" srcOrd="3" destOrd="0" parTransId="{DBD28586-184C-4E67-B718-1F03F0D728FD}" sibTransId="{82EDF328-AB56-495B-89E8-9751B63FE688}"/>
    <dgm:cxn modelId="{86C2164A-97D6-4136-8243-8ED5F1ECB6CE}" type="presOf" srcId="{91DFC5F5-AA76-41D2-B09A-A9B5083C5528}" destId="{66774B64-3D5E-4CB5-87ED-9665B8266CCB}" srcOrd="0" destOrd="0" presId="urn:microsoft.com/office/officeart/2005/8/layout/cycle2"/>
    <dgm:cxn modelId="{21A37144-CA04-41D4-B9B7-22E622AF34BA}" srcId="{91DFC5F5-AA76-41D2-B09A-A9B5083C5528}" destId="{90C017B7-3955-42B8-9707-607255E5B58D}" srcOrd="0" destOrd="0" parTransId="{BE57433B-8F9C-4A30-8B38-07ED4F6FC08D}" sibTransId="{AAA9C969-16E6-4418-B196-A2D2B0DB1AED}"/>
    <dgm:cxn modelId="{DB5C97A3-3324-443D-8831-246DA52392AC}" type="presOf" srcId="{DBE93B1A-4DFF-42EA-A48A-423B22658F87}" destId="{F89E6830-7C33-4EA5-BB12-771286760BC4}" srcOrd="1" destOrd="0" presId="urn:microsoft.com/office/officeart/2005/8/layout/cycle2"/>
    <dgm:cxn modelId="{DD648F97-CE5D-45A4-A96C-98736A2F76DB}" srcId="{91DFC5F5-AA76-41D2-B09A-A9B5083C5528}" destId="{189D9831-8465-456B-B52A-86DAE2A3824F}" srcOrd="1" destOrd="0" parTransId="{86D1EE57-30A7-48BA-B058-6C48837CF494}" sibTransId="{2E65FEF2-CA9B-473C-97E9-297F1B88024F}"/>
    <dgm:cxn modelId="{B8580221-6615-4F71-9C5B-8888546B6458}" type="presOf" srcId="{82EDF328-AB56-495B-89E8-9751B63FE688}" destId="{FEFDB061-6D34-4976-BB26-60D8AC5E58F3}" srcOrd="0" destOrd="0" presId="urn:microsoft.com/office/officeart/2005/8/layout/cycle2"/>
    <dgm:cxn modelId="{CACBD3DB-49ED-4952-A00D-72FE86890520}" type="presOf" srcId="{82EDF328-AB56-495B-89E8-9751B63FE688}" destId="{F178971A-39B6-4B4A-9513-AF4DDD7FF95D}" srcOrd="1" destOrd="0" presId="urn:microsoft.com/office/officeart/2005/8/layout/cycle2"/>
    <dgm:cxn modelId="{82AE8509-1BE0-433E-AE3E-00755997CFE2}" type="presOf" srcId="{2E65FEF2-CA9B-473C-97E9-297F1B88024F}" destId="{ABDA8CAF-E442-4F34-8140-7515E38BF61A}" srcOrd="0" destOrd="0" presId="urn:microsoft.com/office/officeart/2005/8/layout/cycle2"/>
    <dgm:cxn modelId="{C0C28816-599D-4C4D-BD22-0F9F2D6AD5A5}" type="presOf" srcId="{189D9831-8465-456B-B52A-86DAE2A3824F}" destId="{8050F262-AFFB-42BD-A0B4-FB33C5EAC1D7}" srcOrd="0" destOrd="0" presId="urn:microsoft.com/office/officeart/2005/8/layout/cycle2"/>
    <dgm:cxn modelId="{CDADB11C-717D-48DD-9813-E31A0FACE67C}" type="presOf" srcId="{90C017B7-3955-42B8-9707-607255E5B58D}" destId="{241A7441-66B7-492E-AB02-B5AD036A514B}" srcOrd="0" destOrd="0" presId="urn:microsoft.com/office/officeart/2005/8/layout/cycle2"/>
    <dgm:cxn modelId="{8C4B0E22-D627-4AF8-B288-2E35342A4E06}" type="presOf" srcId="{AAA9C969-16E6-4418-B196-A2D2B0DB1AED}" destId="{D0F31DDA-8846-4625-8B28-E2E6A8CA1435}" srcOrd="0" destOrd="0" presId="urn:microsoft.com/office/officeart/2005/8/layout/cycle2"/>
    <dgm:cxn modelId="{3756AE5E-CA3D-4C0D-A032-985B2AB57B7D}" type="presOf" srcId="{DEC035B6-3FD6-4D5A-8218-B23BFF21C9B6}" destId="{D486130A-6D80-42FA-8826-D7205564C176}" srcOrd="1" destOrd="0" presId="urn:microsoft.com/office/officeart/2005/8/layout/cycle2"/>
    <dgm:cxn modelId="{5CDA1AEF-3FED-4BF9-B9F6-D1063B37CA83}" type="presParOf" srcId="{66774B64-3D5E-4CB5-87ED-9665B8266CCB}" destId="{241A7441-66B7-492E-AB02-B5AD036A514B}" srcOrd="0" destOrd="0" presId="urn:microsoft.com/office/officeart/2005/8/layout/cycle2"/>
    <dgm:cxn modelId="{E84FA0BC-CBA5-42D1-A1EF-88B48FEE9DB6}" type="presParOf" srcId="{66774B64-3D5E-4CB5-87ED-9665B8266CCB}" destId="{D0F31DDA-8846-4625-8B28-E2E6A8CA1435}" srcOrd="1" destOrd="0" presId="urn:microsoft.com/office/officeart/2005/8/layout/cycle2"/>
    <dgm:cxn modelId="{276D660F-B91B-4B19-BD24-F25679B603BC}" type="presParOf" srcId="{D0F31DDA-8846-4625-8B28-E2E6A8CA1435}" destId="{FDBB7ED3-2DAE-4C7E-8CE4-4376CC3C601F}" srcOrd="0" destOrd="0" presId="urn:microsoft.com/office/officeart/2005/8/layout/cycle2"/>
    <dgm:cxn modelId="{C4D3D841-509E-48A4-B818-E8118468A209}" type="presParOf" srcId="{66774B64-3D5E-4CB5-87ED-9665B8266CCB}" destId="{8050F262-AFFB-42BD-A0B4-FB33C5EAC1D7}" srcOrd="2" destOrd="0" presId="urn:microsoft.com/office/officeart/2005/8/layout/cycle2"/>
    <dgm:cxn modelId="{03C2341D-BEA2-49E5-AF7D-3B3B77C49456}" type="presParOf" srcId="{66774B64-3D5E-4CB5-87ED-9665B8266CCB}" destId="{ABDA8CAF-E442-4F34-8140-7515E38BF61A}" srcOrd="3" destOrd="0" presId="urn:microsoft.com/office/officeart/2005/8/layout/cycle2"/>
    <dgm:cxn modelId="{BE2D0CEC-6938-4AF3-AA76-9B812C5255BE}" type="presParOf" srcId="{ABDA8CAF-E442-4F34-8140-7515E38BF61A}" destId="{B46DE3D6-319E-47E6-8F5C-5FC711BFA35D}" srcOrd="0" destOrd="0" presId="urn:microsoft.com/office/officeart/2005/8/layout/cycle2"/>
    <dgm:cxn modelId="{70285333-349F-46D6-9EF2-FB2B882AE48C}" type="presParOf" srcId="{66774B64-3D5E-4CB5-87ED-9665B8266CCB}" destId="{FD8A244C-F2A5-4385-BC97-9753E8C68930}" srcOrd="4" destOrd="0" presId="urn:microsoft.com/office/officeart/2005/8/layout/cycle2"/>
    <dgm:cxn modelId="{938E63BB-700E-4687-A830-F0171D1312B0}" type="presParOf" srcId="{66774B64-3D5E-4CB5-87ED-9665B8266CCB}" destId="{82681A4A-5F6A-452D-9809-1CCE612C3363}" srcOrd="5" destOrd="0" presId="urn:microsoft.com/office/officeart/2005/8/layout/cycle2"/>
    <dgm:cxn modelId="{4688F334-AE19-41FA-9201-9EE4855400FB}" type="presParOf" srcId="{82681A4A-5F6A-452D-9809-1CCE612C3363}" destId="{D486130A-6D80-42FA-8826-D7205564C176}" srcOrd="0" destOrd="0" presId="urn:microsoft.com/office/officeart/2005/8/layout/cycle2"/>
    <dgm:cxn modelId="{DC8943C0-7F28-470A-AED5-C0FC88C1F7F2}" type="presParOf" srcId="{66774B64-3D5E-4CB5-87ED-9665B8266CCB}" destId="{DF8C820B-C22C-45BB-B962-00D304C98B5C}" srcOrd="6" destOrd="0" presId="urn:microsoft.com/office/officeart/2005/8/layout/cycle2"/>
    <dgm:cxn modelId="{F03E3581-70AE-4EA8-ACBB-704AEE9B42CB}" type="presParOf" srcId="{66774B64-3D5E-4CB5-87ED-9665B8266CCB}" destId="{FEFDB061-6D34-4976-BB26-60D8AC5E58F3}" srcOrd="7" destOrd="0" presId="urn:microsoft.com/office/officeart/2005/8/layout/cycle2"/>
    <dgm:cxn modelId="{0084CD41-C51E-4EB3-ACA8-47FACC1E0DB9}" type="presParOf" srcId="{FEFDB061-6D34-4976-BB26-60D8AC5E58F3}" destId="{F178971A-39B6-4B4A-9513-AF4DDD7FF95D}" srcOrd="0" destOrd="0" presId="urn:microsoft.com/office/officeart/2005/8/layout/cycle2"/>
    <dgm:cxn modelId="{9FCC6734-575A-422B-8F7E-4A5EE470E693}" type="presParOf" srcId="{66774B64-3D5E-4CB5-87ED-9665B8266CCB}" destId="{76E07DF8-B4EB-4831-B98A-ECBEBA6B6F0E}" srcOrd="8" destOrd="0" presId="urn:microsoft.com/office/officeart/2005/8/layout/cycle2"/>
    <dgm:cxn modelId="{BD0064EE-3EA1-49BF-B9FB-555223B653BB}" type="presParOf" srcId="{66774B64-3D5E-4CB5-87ED-9665B8266CCB}" destId="{D629BBD6-E5E1-45CE-BD4E-4A705B5C5620}" srcOrd="9" destOrd="0" presId="urn:microsoft.com/office/officeart/2005/8/layout/cycle2"/>
    <dgm:cxn modelId="{65F23025-C6B8-4CF8-835F-7C678D8F3D44}" type="presParOf" srcId="{D629BBD6-E5E1-45CE-BD4E-4A705B5C5620}" destId="{F89E6830-7C33-4EA5-BB12-771286760BC4}" srcOrd="0" destOrd="0" presId="urn:microsoft.com/office/officeart/2005/8/layout/cycle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9A2726-F0A8-4D60-BE0C-876270EDD60B}" type="doc">
      <dgm:prSet loTypeId="urn:microsoft.com/office/officeart/2005/8/layout/hierarchy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36188A4C-7698-42C9-B1B9-FDD6586F47AF}">
      <dgm:prSet phldrT="[テキスト]" custT="1"/>
      <dgm:spPr/>
      <dgm:t>
        <a:bodyPr/>
        <a:lstStyle/>
        <a:p>
          <a:r>
            <a:rPr kumimoji="1" lang="ja-JP" altLang="en-US" sz="2400" dirty="0" smtClean="0"/>
            <a:t>本社</a:t>
          </a:r>
          <a:endParaRPr kumimoji="1" lang="ja-JP" altLang="en-US" sz="2400" dirty="0"/>
        </a:p>
      </dgm:t>
    </dgm:pt>
    <dgm:pt modelId="{EB5980BA-72F9-4AAC-AEBD-85F07479A2E1}" type="par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1FAB3EE4-1ACD-44B8-B123-B4CD0CF1AEE1}" type="sib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32464344-1C04-4951-89FE-268E299A00FF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生産本部</a:t>
          </a:r>
          <a:endParaRPr kumimoji="1" lang="ja-JP" altLang="en-US" sz="2200" dirty="0"/>
        </a:p>
      </dgm:t>
    </dgm:pt>
    <dgm:pt modelId="{A07D645E-0CFE-4CD4-859B-5A662C169511}" type="parTrans" cxnId="{E49B8921-8A5F-4210-8724-04674C3A3040}">
      <dgm:prSet/>
      <dgm:spPr/>
      <dgm:t>
        <a:bodyPr/>
        <a:lstStyle/>
        <a:p>
          <a:endParaRPr kumimoji="1" lang="ja-JP" altLang="en-US" dirty="0"/>
        </a:p>
      </dgm:t>
    </dgm:pt>
    <dgm:pt modelId="{5F525B70-2B7C-4B50-92D9-5EC4513D7152}" type="sibTrans" cxnId="{E49B8921-8A5F-4210-8724-04674C3A3040}">
      <dgm:prSet/>
      <dgm:spPr/>
      <dgm:t>
        <a:bodyPr/>
        <a:lstStyle/>
        <a:p>
          <a:endParaRPr kumimoji="1" lang="ja-JP" altLang="en-US"/>
        </a:p>
      </dgm:t>
    </dgm:pt>
    <dgm:pt modelId="{0FC04511-0DF6-457E-8D3C-3C662986AF0A}">
      <dgm:prSet phldrT="[テキスト]" custT="1"/>
      <dgm:spPr/>
      <dgm:t>
        <a:bodyPr tIns="180000"/>
        <a:lstStyle/>
        <a:p>
          <a:pPr>
            <a:lnSpc>
              <a:spcPts val="1600"/>
            </a:lnSpc>
          </a:pPr>
          <a:r>
            <a:rPr kumimoji="1" lang="ja-JP" altLang="en-US" sz="2000" spc="-300" dirty="0" smtClean="0"/>
            <a:t>リサイクル</a:t>
          </a:r>
          <a:endParaRPr kumimoji="1" lang="en-US" altLang="ja-JP" sz="2000" spc="-300" dirty="0" smtClean="0"/>
        </a:p>
        <a:p>
          <a:pPr>
            <a:lnSpc>
              <a:spcPts val="1600"/>
            </a:lnSpc>
          </a:pPr>
          <a:r>
            <a:rPr kumimoji="1" lang="ja-JP" altLang="en-US" sz="2000" dirty="0" smtClean="0"/>
            <a:t>施設</a:t>
          </a:r>
          <a:endParaRPr kumimoji="1" lang="ja-JP" altLang="en-US" sz="2000" dirty="0"/>
        </a:p>
      </dgm:t>
    </dgm:pt>
    <dgm:pt modelId="{0BD7BDB0-0D0A-4995-B1B5-4E8D4C52F601}" type="parTrans" cxnId="{36DE9148-664C-478F-908D-42E5868674DD}">
      <dgm:prSet/>
      <dgm:spPr/>
      <dgm:t>
        <a:bodyPr/>
        <a:lstStyle/>
        <a:p>
          <a:endParaRPr kumimoji="1" lang="ja-JP" altLang="en-US" dirty="0"/>
        </a:p>
      </dgm:t>
    </dgm:pt>
    <dgm:pt modelId="{BCB6686C-B0B4-48EC-B95F-3047284F0592}" type="sibTrans" cxnId="{36DE9148-664C-478F-908D-42E5868674DD}">
      <dgm:prSet/>
      <dgm:spPr/>
      <dgm:t>
        <a:bodyPr/>
        <a:lstStyle/>
        <a:p>
          <a:endParaRPr kumimoji="1" lang="ja-JP" altLang="en-US"/>
        </a:p>
      </dgm:t>
    </dgm:pt>
    <dgm:pt modelId="{CF087196-9574-4C47-93F8-A3211668B050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生産工場</a:t>
          </a:r>
          <a:endParaRPr kumimoji="1" lang="ja-JP" altLang="en-US" sz="2200" dirty="0"/>
        </a:p>
      </dgm:t>
    </dgm:pt>
    <dgm:pt modelId="{5DC76312-C3C8-40BB-BC1F-BF51E04F0538}" type="parTrans" cxnId="{0A792A6B-0FDB-4BAE-AD3A-804075CA0966}">
      <dgm:prSet/>
      <dgm:spPr/>
      <dgm:t>
        <a:bodyPr/>
        <a:lstStyle/>
        <a:p>
          <a:endParaRPr kumimoji="1" lang="ja-JP" altLang="en-US" dirty="0"/>
        </a:p>
      </dgm:t>
    </dgm:pt>
    <dgm:pt modelId="{CFF51834-D317-4E01-AB36-971B50465CDE}" type="sibTrans" cxnId="{0A792A6B-0FDB-4BAE-AD3A-804075CA0966}">
      <dgm:prSet/>
      <dgm:spPr/>
      <dgm:t>
        <a:bodyPr/>
        <a:lstStyle/>
        <a:p>
          <a:endParaRPr kumimoji="1" lang="ja-JP" altLang="en-US"/>
        </a:p>
      </dgm:t>
    </dgm:pt>
    <dgm:pt modelId="{0B22CE7E-89E2-4BE5-B696-ACE4DEDE57D5}">
      <dgm:prSet phldrT="[テキスト]" custT="1"/>
      <dgm:spPr/>
      <dgm:t>
        <a:bodyPr/>
        <a:lstStyle/>
        <a:p>
          <a:r>
            <a:rPr kumimoji="1" lang="ja-JP" altLang="en-US" sz="2200" dirty="0" smtClean="0"/>
            <a:t>営業本部</a:t>
          </a:r>
          <a:endParaRPr kumimoji="1" lang="ja-JP" altLang="en-US" sz="2200" dirty="0"/>
        </a:p>
      </dgm:t>
    </dgm:pt>
    <dgm:pt modelId="{6FAC58FB-C6FE-4080-89DD-C834225AE1DE}" type="parTrans" cxnId="{C027DB9F-8424-49DE-A5BD-99F05FAA5072}">
      <dgm:prSet/>
      <dgm:spPr/>
      <dgm:t>
        <a:bodyPr/>
        <a:lstStyle/>
        <a:p>
          <a:endParaRPr kumimoji="1" lang="ja-JP" altLang="en-US" dirty="0"/>
        </a:p>
      </dgm:t>
    </dgm:pt>
    <dgm:pt modelId="{29EF07C0-DEAF-4F98-8D3E-3655B325183B}" type="sibTrans" cxnId="{C027DB9F-8424-49DE-A5BD-99F05FAA5072}">
      <dgm:prSet/>
      <dgm:spPr/>
      <dgm:t>
        <a:bodyPr/>
        <a:lstStyle/>
        <a:p>
          <a:endParaRPr kumimoji="1" lang="ja-JP" altLang="en-US"/>
        </a:p>
      </dgm:t>
    </dgm:pt>
    <dgm:pt modelId="{CFE9C2B9-FECE-410D-93E9-2292949BA68A}">
      <dgm:prSet phldrT="[テキスト]" custT="1"/>
      <dgm:spPr/>
      <dgm:t>
        <a:bodyPr tIns="180000"/>
        <a:lstStyle/>
        <a:p>
          <a:pPr>
            <a:lnSpc>
              <a:spcPts val="2400"/>
            </a:lnSpc>
            <a:spcBef>
              <a:spcPts val="0"/>
            </a:spcBef>
            <a:spcAft>
              <a:spcPts val="0"/>
            </a:spcAft>
          </a:pPr>
          <a:r>
            <a:rPr kumimoji="1" lang="ja-JP" altLang="en-US" sz="2000" dirty="0" smtClean="0"/>
            <a:t>東日本</a:t>
          </a:r>
          <a:endParaRPr kumimoji="1" lang="en-US" altLang="ja-JP" sz="2000" dirty="0" smtClean="0"/>
        </a:p>
        <a:p>
          <a:pPr>
            <a:lnSpc>
              <a:spcPts val="2400"/>
            </a:lnSpc>
            <a:spcBef>
              <a:spcPts val="2400"/>
            </a:spcBef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7AF57720-6BAF-4F66-B4F5-C88B6A466205}" type="parTrans" cxnId="{E51F6D1B-587D-4D98-93EE-3DBD671752D3}">
      <dgm:prSet/>
      <dgm:spPr/>
      <dgm:t>
        <a:bodyPr/>
        <a:lstStyle/>
        <a:p>
          <a:endParaRPr kumimoji="1" lang="ja-JP" altLang="en-US" dirty="0"/>
        </a:p>
      </dgm:t>
    </dgm:pt>
    <dgm:pt modelId="{6B3D83C3-A818-45D6-B7CD-F1DAD392B1C9}" type="sibTrans" cxnId="{E51F6D1B-587D-4D98-93EE-3DBD671752D3}">
      <dgm:prSet/>
      <dgm:spPr/>
      <dgm:t>
        <a:bodyPr/>
        <a:lstStyle/>
        <a:p>
          <a:endParaRPr kumimoji="1" lang="ja-JP" altLang="en-US"/>
        </a:p>
      </dgm:t>
    </dgm:pt>
    <dgm:pt modelId="{46959959-827B-4147-A680-265223B5F4FB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西日本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B5936F03-6740-43A9-9CF2-49868D8DDE23}" type="parTrans" cxnId="{C897C7F9-15B4-4B3A-BD9C-AEE82571C377}">
      <dgm:prSet/>
      <dgm:spPr/>
      <dgm:t>
        <a:bodyPr/>
        <a:lstStyle/>
        <a:p>
          <a:endParaRPr kumimoji="1" lang="ja-JP" altLang="en-US" dirty="0"/>
        </a:p>
      </dgm:t>
    </dgm:pt>
    <dgm:pt modelId="{E08CA96C-9E1B-472F-B1D0-A3CF602A5A96}" type="sibTrans" cxnId="{C897C7F9-15B4-4B3A-BD9C-AEE82571C377}">
      <dgm:prSet/>
      <dgm:spPr/>
      <dgm:t>
        <a:bodyPr/>
        <a:lstStyle/>
        <a:p>
          <a:endParaRPr kumimoji="1" lang="ja-JP" altLang="en-US"/>
        </a:p>
      </dgm:t>
    </dgm:pt>
    <dgm:pt modelId="{588169D3-2D7B-41F2-85B7-88FAF92B2190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品質管理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部門</a:t>
          </a:r>
          <a:endParaRPr kumimoji="1" lang="ja-JP" altLang="en-US" sz="2000" dirty="0"/>
        </a:p>
      </dgm:t>
    </dgm:pt>
    <dgm:pt modelId="{D2726564-DA02-4231-B1A2-34FFC67634B1}" type="parTrans" cxnId="{D8FFB4C0-D36B-4557-8619-02AF6E7FD88C}">
      <dgm:prSet/>
      <dgm:spPr/>
      <dgm:t>
        <a:bodyPr/>
        <a:lstStyle/>
        <a:p>
          <a:endParaRPr kumimoji="1" lang="ja-JP" altLang="en-US" dirty="0"/>
        </a:p>
      </dgm:t>
    </dgm:pt>
    <dgm:pt modelId="{AEF7EC98-C2A5-49E7-B195-A669C8D609E9}" type="sibTrans" cxnId="{D8FFB4C0-D36B-4557-8619-02AF6E7FD88C}">
      <dgm:prSet/>
      <dgm:spPr/>
      <dgm:t>
        <a:bodyPr/>
        <a:lstStyle/>
        <a:p>
          <a:endParaRPr kumimoji="1" lang="ja-JP" altLang="en-US"/>
        </a:p>
      </dgm:t>
    </dgm:pt>
    <dgm:pt modelId="{4051A51C-F834-43B9-AF35-A1C2B22FA2A3}" type="pres">
      <dgm:prSet presAssocID="{049A2726-F0A8-4D60-BE0C-876270EDD60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47F13911-39FD-4C1E-AC57-349CA0E19769}" type="pres">
      <dgm:prSet presAssocID="{36188A4C-7698-42C9-B1B9-FDD6586F47AF}" presName="hierRoot1" presStyleCnt="0"/>
      <dgm:spPr/>
    </dgm:pt>
    <dgm:pt modelId="{A66E2E99-573F-49CF-9A78-9A2661A73CDC}" type="pres">
      <dgm:prSet presAssocID="{36188A4C-7698-42C9-B1B9-FDD6586F47AF}" presName="composite" presStyleCnt="0"/>
      <dgm:spPr/>
    </dgm:pt>
    <dgm:pt modelId="{28E23AE0-BC95-4A0D-9172-B3851A4F8C22}" type="pres">
      <dgm:prSet presAssocID="{36188A4C-7698-42C9-B1B9-FDD6586F47AF}" presName="background" presStyleLbl="node0" presStyleIdx="0" presStyleCnt="1"/>
      <dgm:spPr/>
    </dgm:pt>
    <dgm:pt modelId="{3717461B-361C-463D-A7C5-FD4E3BC3B58D}" type="pres">
      <dgm:prSet presAssocID="{36188A4C-7698-42C9-B1B9-FDD6586F47A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E6124D5-BEE5-42E5-88EA-C52360EC2117}" type="pres">
      <dgm:prSet presAssocID="{36188A4C-7698-42C9-B1B9-FDD6586F47AF}" presName="hierChild2" presStyleCnt="0"/>
      <dgm:spPr/>
    </dgm:pt>
    <dgm:pt modelId="{BCF7B095-4F80-4C96-B14C-9DA1FD20CEE3}" type="pres">
      <dgm:prSet presAssocID="{A07D645E-0CFE-4CD4-859B-5A662C169511}" presName="Name10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9B4E6B80-A594-41BA-A130-B31DF51212F5}" type="pres">
      <dgm:prSet presAssocID="{32464344-1C04-4951-89FE-268E299A00FF}" presName="hierRoot2" presStyleCnt="0"/>
      <dgm:spPr/>
    </dgm:pt>
    <dgm:pt modelId="{104FF7D1-B2B9-4459-9B4C-2D2EBD19BF8A}" type="pres">
      <dgm:prSet presAssocID="{32464344-1C04-4951-89FE-268E299A00FF}" presName="composite2" presStyleCnt="0"/>
      <dgm:spPr/>
    </dgm:pt>
    <dgm:pt modelId="{C2C8C674-8A87-4700-A6A8-3C3843135963}" type="pres">
      <dgm:prSet presAssocID="{32464344-1C04-4951-89FE-268E299A00FF}" presName="background2" presStyleLbl="node2" presStyleIdx="0" presStyleCnt="3"/>
      <dgm:spPr/>
    </dgm:pt>
    <dgm:pt modelId="{3E987955-3363-4884-8930-84E952860F5C}" type="pres">
      <dgm:prSet presAssocID="{32464344-1C04-4951-89FE-268E299A00F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2A648A58-55DD-4F69-8B61-1B9247B0807A}" type="pres">
      <dgm:prSet presAssocID="{32464344-1C04-4951-89FE-268E299A00FF}" presName="hierChild3" presStyleCnt="0"/>
      <dgm:spPr/>
    </dgm:pt>
    <dgm:pt modelId="{A637AC62-3801-480A-B887-291DE81CCAA1}" type="pres">
      <dgm:prSet presAssocID="{0BD7BDB0-0D0A-4995-B1B5-4E8D4C52F601}" presName="Name17" presStyleLbl="parChTrans1D3" presStyleIdx="0" presStyleCnt="4"/>
      <dgm:spPr/>
      <dgm:t>
        <a:bodyPr/>
        <a:lstStyle/>
        <a:p>
          <a:endParaRPr kumimoji="1" lang="ja-JP" altLang="en-US"/>
        </a:p>
      </dgm:t>
    </dgm:pt>
    <dgm:pt modelId="{BC0CC161-C15E-4879-B049-32D01D02F38B}" type="pres">
      <dgm:prSet presAssocID="{0FC04511-0DF6-457E-8D3C-3C662986AF0A}" presName="hierRoot3" presStyleCnt="0"/>
      <dgm:spPr/>
    </dgm:pt>
    <dgm:pt modelId="{5F3B395F-B300-4C01-8873-78C5FDCACC02}" type="pres">
      <dgm:prSet presAssocID="{0FC04511-0DF6-457E-8D3C-3C662986AF0A}" presName="composite3" presStyleCnt="0"/>
      <dgm:spPr/>
    </dgm:pt>
    <dgm:pt modelId="{FE13F97F-517F-4A49-8408-2C8C92DF8A3D}" type="pres">
      <dgm:prSet presAssocID="{0FC04511-0DF6-457E-8D3C-3C662986AF0A}" presName="background3" presStyleLbl="node3" presStyleIdx="0" presStyleCnt="4"/>
      <dgm:spPr/>
    </dgm:pt>
    <dgm:pt modelId="{3AA193D9-7BCA-4B5A-B3DB-C365483A8373}" type="pres">
      <dgm:prSet presAssocID="{0FC04511-0DF6-457E-8D3C-3C662986AF0A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78CCB5E-FBD4-4C8F-9D6D-AFC78C3E5DB1}" type="pres">
      <dgm:prSet presAssocID="{0FC04511-0DF6-457E-8D3C-3C662986AF0A}" presName="hierChild4" presStyleCnt="0"/>
      <dgm:spPr/>
    </dgm:pt>
    <dgm:pt modelId="{C63A0F08-9E80-40E5-8403-BB0E1EBACB11}" type="pres">
      <dgm:prSet presAssocID="{5DC76312-C3C8-40BB-BC1F-BF51E04F0538}" presName="Name17" presStyleLbl="parChTrans1D3" presStyleIdx="1" presStyleCnt="4"/>
      <dgm:spPr/>
      <dgm:t>
        <a:bodyPr/>
        <a:lstStyle/>
        <a:p>
          <a:endParaRPr kumimoji="1" lang="ja-JP" altLang="en-US"/>
        </a:p>
      </dgm:t>
    </dgm:pt>
    <dgm:pt modelId="{E470D442-BBAB-42D5-9D54-F0AB6E88BACA}" type="pres">
      <dgm:prSet presAssocID="{CF087196-9574-4C47-93F8-A3211668B050}" presName="hierRoot3" presStyleCnt="0"/>
      <dgm:spPr/>
    </dgm:pt>
    <dgm:pt modelId="{299E3F5F-6E46-4B01-93C7-2772AF0DDA56}" type="pres">
      <dgm:prSet presAssocID="{CF087196-9574-4C47-93F8-A3211668B050}" presName="composite3" presStyleCnt="0"/>
      <dgm:spPr/>
    </dgm:pt>
    <dgm:pt modelId="{433C91B9-A4B8-4B7E-AEA6-1FE3ECBC84F5}" type="pres">
      <dgm:prSet presAssocID="{CF087196-9574-4C47-93F8-A3211668B050}" presName="background3" presStyleLbl="node3" presStyleIdx="1" presStyleCnt="4"/>
      <dgm:spPr/>
    </dgm:pt>
    <dgm:pt modelId="{07764675-C95D-4692-B72C-30B305DAEF3B}" type="pres">
      <dgm:prSet presAssocID="{CF087196-9574-4C47-93F8-A3211668B050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0AD0C53-2A43-4BE0-A9EC-7147DCC9EA94}" type="pres">
      <dgm:prSet presAssocID="{CF087196-9574-4C47-93F8-A3211668B050}" presName="hierChild4" presStyleCnt="0"/>
      <dgm:spPr/>
    </dgm:pt>
    <dgm:pt modelId="{EFEA53E4-FE77-4E70-B3C3-FE1D2F84B32C}" type="pres">
      <dgm:prSet presAssocID="{6FAC58FB-C6FE-4080-89DD-C834225AE1DE}" presName="Name10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E07D9FDB-CDB6-4A0C-B07B-F62D3986A5AC}" type="pres">
      <dgm:prSet presAssocID="{0B22CE7E-89E2-4BE5-B696-ACE4DEDE57D5}" presName="hierRoot2" presStyleCnt="0"/>
      <dgm:spPr/>
    </dgm:pt>
    <dgm:pt modelId="{3A95A7BF-58E1-4278-A07C-A446C9331371}" type="pres">
      <dgm:prSet presAssocID="{0B22CE7E-89E2-4BE5-B696-ACE4DEDE57D5}" presName="composite2" presStyleCnt="0"/>
      <dgm:spPr/>
    </dgm:pt>
    <dgm:pt modelId="{F6BBCF5F-096A-4634-82B8-A4D9FE4DA5FA}" type="pres">
      <dgm:prSet presAssocID="{0B22CE7E-89E2-4BE5-B696-ACE4DEDE57D5}" presName="background2" presStyleLbl="node2" presStyleIdx="1" presStyleCnt="3"/>
      <dgm:spPr/>
    </dgm:pt>
    <dgm:pt modelId="{FD287895-8D68-4292-8EF8-78B96BB6359E}" type="pres">
      <dgm:prSet presAssocID="{0B22CE7E-89E2-4BE5-B696-ACE4DEDE57D5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E43200C-6CA7-4613-A3E5-993251564720}" type="pres">
      <dgm:prSet presAssocID="{0B22CE7E-89E2-4BE5-B696-ACE4DEDE57D5}" presName="hierChild3" presStyleCnt="0"/>
      <dgm:spPr/>
    </dgm:pt>
    <dgm:pt modelId="{95070DF2-F3C8-4993-B3DF-B76A82DB0E82}" type="pres">
      <dgm:prSet presAssocID="{7AF57720-6BAF-4F66-B4F5-C88B6A466205}" presName="Name17" presStyleLbl="parChTrans1D3" presStyleIdx="2" presStyleCnt="4"/>
      <dgm:spPr/>
      <dgm:t>
        <a:bodyPr/>
        <a:lstStyle/>
        <a:p>
          <a:endParaRPr kumimoji="1" lang="ja-JP" altLang="en-US"/>
        </a:p>
      </dgm:t>
    </dgm:pt>
    <dgm:pt modelId="{D856A986-B4E4-4010-9781-E08BBE36641E}" type="pres">
      <dgm:prSet presAssocID="{CFE9C2B9-FECE-410D-93E9-2292949BA68A}" presName="hierRoot3" presStyleCnt="0"/>
      <dgm:spPr/>
    </dgm:pt>
    <dgm:pt modelId="{FBCF7836-6CB1-4E39-B18D-5ABEEAC8DFD4}" type="pres">
      <dgm:prSet presAssocID="{CFE9C2B9-FECE-410D-93E9-2292949BA68A}" presName="composite3" presStyleCnt="0"/>
      <dgm:spPr/>
    </dgm:pt>
    <dgm:pt modelId="{74C3BD2E-AB74-4A17-849E-9BC1C7D13148}" type="pres">
      <dgm:prSet presAssocID="{CFE9C2B9-FECE-410D-93E9-2292949BA68A}" presName="background3" presStyleLbl="node3" presStyleIdx="2" presStyleCnt="4"/>
      <dgm:spPr/>
    </dgm:pt>
    <dgm:pt modelId="{3A5D095F-FA89-498C-8D47-18E50563FAF6}" type="pres">
      <dgm:prSet presAssocID="{CFE9C2B9-FECE-410D-93E9-2292949BA68A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C3FFA9D-F031-43D0-B59E-DB8E4EE0B35F}" type="pres">
      <dgm:prSet presAssocID="{CFE9C2B9-FECE-410D-93E9-2292949BA68A}" presName="hierChild4" presStyleCnt="0"/>
      <dgm:spPr/>
    </dgm:pt>
    <dgm:pt modelId="{132BA8E0-DB9F-473F-B66C-2669ED52FCF6}" type="pres">
      <dgm:prSet presAssocID="{B5936F03-6740-43A9-9CF2-49868D8DDE23}" presName="Name17" presStyleLbl="parChTrans1D3" presStyleIdx="3" presStyleCnt="4"/>
      <dgm:spPr/>
      <dgm:t>
        <a:bodyPr/>
        <a:lstStyle/>
        <a:p>
          <a:endParaRPr kumimoji="1" lang="ja-JP" altLang="en-US"/>
        </a:p>
      </dgm:t>
    </dgm:pt>
    <dgm:pt modelId="{35E22644-E368-4C83-BAC1-47357BC285AA}" type="pres">
      <dgm:prSet presAssocID="{46959959-827B-4147-A680-265223B5F4FB}" presName="hierRoot3" presStyleCnt="0"/>
      <dgm:spPr/>
    </dgm:pt>
    <dgm:pt modelId="{BD699A01-BAB7-4576-A994-D09B391BF74A}" type="pres">
      <dgm:prSet presAssocID="{46959959-827B-4147-A680-265223B5F4FB}" presName="composite3" presStyleCnt="0"/>
      <dgm:spPr/>
    </dgm:pt>
    <dgm:pt modelId="{E995D6BD-06A4-447E-9195-13F0E884AE49}" type="pres">
      <dgm:prSet presAssocID="{46959959-827B-4147-A680-265223B5F4FB}" presName="background3" presStyleLbl="node3" presStyleIdx="3" presStyleCnt="4"/>
      <dgm:spPr/>
    </dgm:pt>
    <dgm:pt modelId="{84AD4463-CC4B-48E9-80E9-5418024B4867}" type="pres">
      <dgm:prSet presAssocID="{46959959-827B-4147-A680-265223B5F4FB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EFB329B-2642-408D-A0F4-B5E6AFF6A1DD}" type="pres">
      <dgm:prSet presAssocID="{46959959-827B-4147-A680-265223B5F4FB}" presName="hierChild4" presStyleCnt="0"/>
      <dgm:spPr/>
    </dgm:pt>
    <dgm:pt modelId="{002CA051-F13B-4F4E-AA3C-7281016B9E50}" type="pres">
      <dgm:prSet presAssocID="{D2726564-DA02-4231-B1A2-34FFC67634B1}" presName="Name10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F1A17774-F176-4D65-A85C-23414D50ED2E}" type="pres">
      <dgm:prSet presAssocID="{588169D3-2D7B-41F2-85B7-88FAF92B2190}" presName="hierRoot2" presStyleCnt="0"/>
      <dgm:spPr/>
    </dgm:pt>
    <dgm:pt modelId="{C20EF2AD-8656-4D66-80D4-B76077585F31}" type="pres">
      <dgm:prSet presAssocID="{588169D3-2D7B-41F2-85B7-88FAF92B2190}" presName="composite2" presStyleCnt="0"/>
      <dgm:spPr/>
    </dgm:pt>
    <dgm:pt modelId="{4BDF4647-0F71-4DDC-9A93-3DBCEEFD1373}" type="pres">
      <dgm:prSet presAssocID="{588169D3-2D7B-41F2-85B7-88FAF92B2190}" presName="background2" presStyleLbl="node2" presStyleIdx="2" presStyleCnt="3"/>
      <dgm:spPr/>
    </dgm:pt>
    <dgm:pt modelId="{ECC0B801-7A9C-4C35-A847-DF33A55E206F}" type="pres">
      <dgm:prSet presAssocID="{588169D3-2D7B-41F2-85B7-88FAF92B219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D19615C-87CF-41F4-93B3-66497A802A29}" type="pres">
      <dgm:prSet presAssocID="{588169D3-2D7B-41F2-85B7-88FAF92B2190}" presName="hierChild3" presStyleCnt="0"/>
      <dgm:spPr/>
    </dgm:pt>
  </dgm:ptLst>
  <dgm:cxnLst>
    <dgm:cxn modelId="{D04185E4-1E0F-4BB1-88AD-A687B77CE667}" type="presOf" srcId="{0BD7BDB0-0D0A-4995-B1B5-4E8D4C52F601}" destId="{A637AC62-3801-480A-B887-291DE81CCAA1}" srcOrd="0" destOrd="0" presId="urn:microsoft.com/office/officeart/2005/8/layout/hierarchy1"/>
    <dgm:cxn modelId="{1DCD76EF-451A-40B5-B80C-390290AF3549}" type="presOf" srcId="{A07D645E-0CFE-4CD4-859B-5A662C169511}" destId="{BCF7B095-4F80-4C96-B14C-9DA1FD20CEE3}" srcOrd="0" destOrd="0" presId="urn:microsoft.com/office/officeart/2005/8/layout/hierarchy1"/>
    <dgm:cxn modelId="{53A2AF27-0F90-4D16-805C-4EC73B4368C9}" type="presOf" srcId="{B5936F03-6740-43A9-9CF2-49868D8DDE23}" destId="{132BA8E0-DB9F-473F-B66C-2669ED52FCF6}" srcOrd="0" destOrd="0" presId="urn:microsoft.com/office/officeart/2005/8/layout/hierarchy1"/>
    <dgm:cxn modelId="{E49B8921-8A5F-4210-8724-04674C3A3040}" srcId="{36188A4C-7698-42C9-B1B9-FDD6586F47AF}" destId="{32464344-1C04-4951-89FE-268E299A00FF}" srcOrd="0" destOrd="0" parTransId="{A07D645E-0CFE-4CD4-859B-5A662C169511}" sibTransId="{5F525B70-2B7C-4B50-92D9-5EC4513D7152}"/>
    <dgm:cxn modelId="{3B962A0F-D578-41C0-9B55-BDF8DB2DA534}" type="presOf" srcId="{36188A4C-7698-42C9-B1B9-FDD6586F47AF}" destId="{3717461B-361C-463D-A7C5-FD4E3BC3B58D}" srcOrd="0" destOrd="0" presId="urn:microsoft.com/office/officeart/2005/8/layout/hierarchy1"/>
    <dgm:cxn modelId="{B441DA8C-079F-44EC-91B9-717E46B795D6}" type="presOf" srcId="{0B22CE7E-89E2-4BE5-B696-ACE4DEDE57D5}" destId="{FD287895-8D68-4292-8EF8-78B96BB6359E}" srcOrd="0" destOrd="0" presId="urn:microsoft.com/office/officeart/2005/8/layout/hierarchy1"/>
    <dgm:cxn modelId="{B74D58DB-5E1E-4FDA-A42A-998F47280514}" type="presOf" srcId="{D2726564-DA02-4231-B1A2-34FFC67634B1}" destId="{002CA051-F13B-4F4E-AA3C-7281016B9E50}" srcOrd="0" destOrd="0" presId="urn:microsoft.com/office/officeart/2005/8/layout/hierarchy1"/>
    <dgm:cxn modelId="{9E06D93C-82A2-4333-8F17-B9D542FDF630}" type="presOf" srcId="{049A2726-F0A8-4D60-BE0C-876270EDD60B}" destId="{4051A51C-F834-43B9-AF35-A1C2B22FA2A3}" srcOrd="0" destOrd="0" presId="urn:microsoft.com/office/officeart/2005/8/layout/hierarchy1"/>
    <dgm:cxn modelId="{C995CD41-53DF-4FE7-9013-2391D15A9484}" type="presOf" srcId="{588169D3-2D7B-41F2-85B7-88FAF92B2190}" destId="{ECC0B801-7A9C-4C35-A847-DF33A55E206F}" srcOrd="0" destOrd="0" presId="urn:microsoft.com/office/officeart/2005/8/layout/hierarchy1"/>
    <dgm:cxn modelId="{EE28ACC0-58B5-499E-86AC-A2AC670E36CF}" type="presOf" srcId="{6FAC58FB-C6FE-4080-89DD-C834225AE1DE}" destId="{EFEA53E4-FE77-4E70-B3C3-FE1D2F84B32C}" srcOrd="0" destOrd="0" presId="urn:microsoft.com/office/officeart/2005/8/layout/hierarchy1"/>
    <dgm:cxn modelId="{209AE51A-9705-4D88-A7B8-9532D555E74E}" type="presOf" srcId="{CFE9C2B9-FECE-410D-93E9-2292949BA68A}" destId="{3A5D095F-FA89-498C-8D47-18E50563FAF6}" srcOrd="0" destOrd="0" presId="urn:microsoft.com/office/officeart/2005/8/layout/hierarchy1"/>
    <dgm:cxn modelId="{153F6241-5404-460E-B08B-C4EBCC4F61C8}" type="presOf" srcId="{5DC76312-C3C8-40BB-BC1F-BF51E04F0538}" destId="{C63A0F08-9E80-40E5-8403-BB0E1EBACB11}" srcOrd="0" destOrd="0" presId="urn:microsoft.com/office/officeart/2005/8/layout/hierarchy1"/>
    <dgm:cxn modelId="{C897C7F9-15B4-4B3A-BD9C-AEE82571C377}" srcId="{0B22CE7E-89E2-4BE5-B696-ACE4DEDE57D5}" destId="{46959959-827B-4147-A680-265223B5F4FB}" srcOrd="1" destOrd="0" parTransId="{B5936F03-6740-43A9-9CF2-49868D8DDE23}" sibTransId="{E08CA96C-9E1B-472F-B1D0-A3CF602A5A96}"/>
    <dgm:cxn modelId="{0A792A6B-0FDB-4BAE-AD3A-804075CA0966}" srcId="{32464344-1C04-4951-89FE-268E299A00FF}" destId="{CF087196-9574-4C47-93F8-A3211668B050}" srcOrd="1" destOrd="0" parTransId="{5DC76312-C3C8-40BB-BC1F-BF51E04F0538}" sibTransId="{CFF51834-D317-4E01-AB36-971B50465CDE}"/>
    <dgm:cxn modelId="{A224E89F-9408-40E7-94CE-54DD5D80AA49}" type="presOf" srcId="{CF087196-9574-4C47-93F8-A3211668B050}" destId="{07764675-C95D-4692-B72C-30B305DAEF3B}" srcOrd="0" destOrd="0" presId="urn:microsoft.com/office/officeart/2005/8/layout/hierarchy1"/>
    <dgm:cxn modelId="{CF6498DC-43C9-4070-8F1E-E9345F1EBC57}" type="presOf" srcId="{46959959-827B-4147-A680-265223B5F4FB}" destId="{84AD4463-CC4B-48E9-80E9-5418024B4867}" srcOrd="0" destOrd="0" presId="urn:microsoft.com/office/officeart/2005/8/layout/hierarchy1"/>
    <dgm:cxn modelId="{E51F6D1B-587D-4D98-93EE-3DBD671752D3}" srcId="{0B22CE7E-89E2-4BE5-B696-ACE4DEDE57D5}" destId="{CFE9C2B9-FECE-410D-93E9-2292949BA68A}" srcOrd="0" destOrd="0" parTransId="{7AF57720-6BAF-4F66-B4F5-C88B6A466205}" sibTransId="{6B3D83C3-A818-45D6-B7CD-F1DAD392B1C9}"/>
    <dgm:cxn modelId="{36DE9148-664C-478F-908D-42E5868674DD}" srcId="{32464344-1C04-4951-89FE-268E299A00FF}" destId="{0FC04511-0DF6-457E-8D3C-3C662986AF0A}" srcOrd="0" destOrd="0" parTransId="{0BD7BDB0-0D0A-4995-B1B5-4E8D4C52F601}" sibTransId="{BCB6686C-B0B4-48EC-B95F-3047284F0592}"/>
    <dgm:cxn modelId="{D8FFB4C0-D36B-4557-8619-02AF6E7FD88C}" srcId="{36188A4C-7698-42C9-B1B9-FDD6586F47AF}" destId="{588169D3-2D7B-41F2-85B7-88FAF92B2190}" srcOrd="2" destOrd="0" parTransId="{D2726564-DA02-4231-B1A2-34FFC67634B1}" sibTransId="{AEF7EC98-C2A5-49E7-B195-A669C8D609E9}"/>
    <dgm:cxn modelId="{A3CEF395-570D-4EA2-AC22-D4F4D168B3BC}" type="presOf" srcId="{32464344-1C04-4951-89FE-268E299A00FF}" destId="{3E987955-3363-4884-8930-84E952860F5C}" srcOrd="0" destOrd="0" presId="urn:microsoft.com/office/officeart/2005/8/layout/hierarchy1"/>
    <dgm:cxn modelId="{C688D2E7-CC81-4790-8EB8-B04E399518C8}" srcId="{049A2726-F0A8-4D60-BE0C-876270EDD60B}" destId="{36188A4C-7698-42C9-B1B9-FDD6586F47AF}" srcOrd="0" destOrd="0" parTransId="{EB5980BA-72F9-4AAC-AEBD-85F07479A2E1}" sibTransId="{1FAB3EE4-1ACD-44B8-B123-B4CD0CF1AEE1}"/>
    <dgm:cxn modelId="{C027DB9F-8424-49DE-A5BD-99F05FAA5072}" srcId="{36188A4C-7698-42C9-B1B9-FDD6586F47AF}" destId="{0B22CE7E-89E2-4BE5-B696-ACE4DEDE57D5}" srcOrd="1" destOrd="0" parTransId="{6FAC58FB-C6FE-4080-89DD-C834225AE1DE}" sibTransId="{29EF07C0-DEAF-4F98-8D3E-3655B325183B}"/>
    <dgm:cxn modelId="{563966A7-1478-4D8B-AF2C-2B829D712A28}" type="presOf" srcId="{7AF57720-6BAF-4F66-B4F5-C88B6A466205}" destId="{95070DF2-F3C8-4993-B3DF-B76A82DB0E82}" srcOrd="0" destOrd="0" presId="urn:microsoft.com/office/officeart/2005/8/layout/hierarchy1"/>
    <dgm:cxn modelId="{4E978678-D7C4-48BD-87C3-A6016326C28A}" type="presOf" srcId="{0FC04511-0DF6-457E-8D3C-3C662986AF0A}" destId="{3AA193D9-7BCA-4B5A-B3DB-C365483A8373}" srcOrd="0" destOrd="0" presId="urn:microsoft.com/office/officeart/2005/8/layout/hierarchy1"/>
    <dgm:cxn modelId="{9ABF3FC0-78FD-46E9-989A-1F9C7F09B53D}" type="presParOf" srcId="{4051A51C-F834-43B9-AF35-A1C2B22FA2A3}" destId="{47F13911-39FD-4C1E-AC57-349CA0E19769}" srcOrd="0" destOrd="0" presId="urn:microsoft.com/office/officeart/2005/8/layout/hierarchy1"/>
    <dgm:cxn modelId="{443D0E23-873E-4340-BA76-F84B4CCC6CD0}" type="presParOf" srcId="{47F13911-39FD-4C1E-AC57-349CA0E19769}" destId="{A66E2E99-573F-49CF-9A78-9A2661A73CDC}" srcOrd="0" destOrd="0" presId="urn:microsoft.com/office/officeart/2005/8/layout/hierarchy1"/>
    <dgm:cxn modelId="{528E64F0-535D-46AB-B58C-4D2F93358E86}" type="presParOf" srcId="{A66E2E99-573F-49CF-9A78-9A2661A73CDC}" destId="{28E23AE0-BC95-4A0D-9172-B3851A4F8C22}" srcOrd="0" destOrd="0" presId="urn:microsoft.com/office/officeart/2005/8/layout/hierarchy1"/>
    <dgm:cxn modelId="{34AA3AA3-E24D-4168-ABA2-808AD7B2D3EB}" type="presParOf" srcId="{A66E2E99-573F-49CF-9A78-9A2661A73CDC}" destId="{3717461B-361C-463D-A7C5-FD4E3BC3B58D}" srcOrd="1" destOrd="0" presId="urn:microsoft.com/office/officeart/2005/8/layout/hierarchy1"/>
    <dgm:cxn modelId="{F24E1FF3-B9A3-4683-BE18-6AD4AB336EA5}" type="presParOf" srcId="{47F13911-39FD-4C1E-AC57-349CA0E19769}" destId="{8E6124D5-BEE5-42E5-88EA-C52360EC2117}" srcOrd="1" destOrd="0" presId="urn:microsoft.com/office/officeart/2005/8/layout/hierarchy1"/>
    <dgm:cxn modelId="{8AA9E3E7-1CF1-4A74-8A1C-220A7D798D4A}" type="presParOf" srcId="{8E6124D5-BEE5-42E5-88EA-C52360EC2117}" destId="{BCF7B095-4F80-4C96-B14C-9DA1FD20CEE3}" srcOrd="0" destOrd="0" presId="urn:microsoft.com/office/officeart/2005/8/layout/hierarchy1"/>
    <dgm:cxn modelId="{D8581CE0-8F27-4543-B3A0-79FBB0861ADA}" type="presParOf" srcId="{8E6124D5-BEE5-42E5-88EA-C52360EC2117}" destId="{9B4E6B80-A594-41BA-A130-B31DF51212F5}" srcOrd="1" destOrd="0" presId="urn:microsoft.com/office/officeart/2005/8/layout/hierarchy1"/>
    <dgm:cxn modelId="{E91768DD-14E6-47CB-A078-877EA07671E9}" type="presParOf" srcId="{9B4E6B80-A594-41BA-A130-B31DF51212F5}" destId="{104FF7D1-B2B9-4459-9B4C-2D2EBD19BF8A}" srcOrd="0" destOrd="0" presId="urn:microsoft.com/office/officeart/2005/8/layout/hierarchy1"/>
    <dgm:cxn modelId="{7C64F3F9-E76D-4DCF-BDEF-390C2E42766B}" type="presParOf" srcId="{104FF7D1-B2B9-4459-9B4C-2D2EBD19BF8A}" destId="{C2C8C674-8A87-4700-A6A8-3C3843135963}" srcOrd="0" destOrd="0" presId="urn:microsoft.com/office/officeart/2005/8/layout/hierarchy1"/>
    <dgm:cxn modelId="{DD48AE20-134C-499C-A1DD-938E0D5D0E3D}" type="presParOf" srcId="{104FF7D1-B2B9-4459-9B4C-2D2EBD19BF8A}" destId="{3E987955-3363-4884-8930-84E952860F5C}" srcOrd="1" destOrd="0" presId="urn:microsoft.com/office/officeart/2005/8/layout/hierarchy1"/>
    <dgm:cxn modelId="{F91BBFAD-3562-4164-9695-60E9EB16D3C9}" type="presParOf" srcId="{9B4E6B80-A594-41BA-A130-B31DF51212F5}" destId="{2A648A58-55DD-4F69-8B61-1B9247B0807A}" srcOrd="1" destOrd="0" presId="urn:microsoft.com/office/officeart/2005/8/layout/hierarchy1"/>
    <dgm:cxn modelId="{245A85D0-1CB0-4277-A063-83EBED8BB2E6}" type="presParOf" srcId="{2A648A58-55DD-4F69-8B61-1B9247B0807A}" destId="{A637AC62-3801-480A-B887-291DE81CCAA1}" srcOrd="0" destOrd="0" presId="urn:microsoft.com/office/officeart/2005/8/layout/hierarchy1"/>
    <dgm:cxn modelId="{8F68F84D-BA42-4C8A-B15F-9DB4D3F9E4CB}" type="presParOf" srcId="{2A648A58-55DD-4F69-8B61-1B9247B0807A}" destId="{BC0CC161-C15E-4879-B049-32D01D02F38B}" srcOrd="1" destOrd="0" presId="urn:microsoft.com/office/officeart/2005/8/layout/hierarchy1"/>
    <dgm:cxn modelId="{DA2D432F-4A25-4669-827B-BD642C76AACD}" type="presParOf" srcId="{BC0CC161-C15E-4879-B049-32D01D02F38B}" destId="{5F3B395F-B300-4C01-8873-78C5FDCACC02}" srcOrd="0" destOrd="0" presId="urn:microsoft.com/office/officeart/2005/8/layout/hierarchy1"/>
    <dgm:cxn modelId="{DD8DABC2-9426-49CA-A99A-60D8386E5014}" type="presParOf" srcId="{5F3B395F-B300-4C01-8873-78C5FDCACC02}" destId="{FE13F97F-517F-4A49-8408-2C8C92DF8A3D}" srcOrd="0" destOrd="0" presId="urn:microsoft.com/office/officeart/2005/8/layout/hierarchy1"/>
    <dgm:cxn modelId="{885F0911-B994-483C-8DB1-9344F1714A69}" type="presParOf" srcId="{5F3B395F-B300-4C01-8873-78C5FDCACC02}" destId="{3AA193D9-7BCA-4B5A-B3DB-C365483A8373}" srcOrd="1" destOrd="0" presId="urn:microsoft.com/office/officeart/2005/8/layout/hierarchy1"/>
    <dgm:cxn modelId="{845BB956-E292-4F40-ABBD-B26E4FCBDA18}" type="presParOf" srcId="{BC0CC161-C15E-4879-B049-32D01D02F38B}" destId="{C78CCB5E-FBD4-4C8F-9D6D-AFC78C3E5DB1}" srcOrd="1" destOrd="0" presId="urn:microsoft.com/office/officeart/2005/8/layout/hierarchy1"/>
    <dgm:cxn modelId="{744B3538-3420-4DA3-9AF4-A37A1CD6B80D}" type="presParOf" srcId="{2A648A58-55DD-4F69-8B61-1B9247B0807A}" destId="{C63A0F08-9E80-40E5-8403-BB0E1EBACB11}" srcOrd="2" destOrd="0" presId="urn:microsoft.com/office/officeart/2005/8/layout/hierarchy1"/>
    <dgm:cxn modelId="{BF28F901-B4FD-4A48-A805-DC69F592E6CB}" type="presParOf" srcId="{2A648A58-55DD-4F69-8B61-1B9247B0807A}" destId="{E470D442-BBAB-42D5-9D54-F0AB6E88BACA}" srcOrd="3" destOrd="0" presId="urn:microsoft.com/office/officeart/2005/8/layout/hierarchy1"/>
    <dgm:cxn modelId="{36A91089-D54B-47A0-B830-7E55D2DFC29A}" type="presParOf" srcId="{E470D442-BBAB-42D5-9D54-F0AB6E88BACA}" destId="{299E3F5F-6E46-4B01-93C7-2772AF0DDA56}" srcOrd="0" destOrd="0" presId="urn:microsoft.com/office/officeart/2005/8/layout/hierarchy1"/>
    <dgm:cxn modelId="{65084081-1260-430F-B4E3-6874A5CAAB70}" type="presParOf" srcId="{299E3F5F-6E46-4B01-93C7-2772AF0DDA56}" destId="{433C91B9-A4B8-4B7E-AEA6-1FE3ECBC84F5}" srcOrd="0" destOrd="0" presId="urn:microsoft.com/office/officeart/2005/8/layout/hierarchy1"/>
    <dgm:cxn modelId="{D37E3A46-048E-435D-84CC-61A84C843D25}" type="presParOf" srcId="{299E3F5F-6E46-4B01-93C7-2772AF0DDA56}" destId="{07764675-C95D-4692-B72C-30B305DAEF3B}" srcOrd="1" destOrd="0" presId="urn:microsoft.com/office/officeart/2005/8/layout/hierarchy1"/>
    <dgm:cxn modelId="{9246051C-FEE4-4269-8CDF-37A06371ED51}" type="presParOf" srcId="{E470D442-BBAB-42D5-9D54-F0AB6E88BACA}" destId="{B0AD0C53-2A43-4BE0-A9EC-7147DCC9EA94}" srcOrd="1" destOrd="0" presId="urn:microsoft.com/office/officeart/2005/8/layout/hierarchy1"/>
    <dgm:cxn modelId="{D924EB90-2B68-4C03-AF6E-F7802B6FA27A}" type="presParOf" srcId="{8E6124D5-BEE5-42E5-88EA-C52360EC2117}" destId="{EFEA53E4-FE77-4E70-B3C3-FE1D2F84B32C}" srcOrd="2" destOrd="0" presId="urn:microsoft.com/office/officeart/2005/8/layout/hierarchy1"/>
    <dgm:cxn modelId="{587D18A7-DC2B-4BD2-9E61-99F614E5277F}" type="presParOf" srcId="{8E6124D5-BEE5-42E5-88EA-C52360EC2117}" destId="{E07D9FDB-CDB6-4A0C-B07B-F62D3986A5AC}" srcOrd="3" destOrd="0" presId="urn:microsoft.com/office/officeart/2005/8/layout/hierarchy1"/>
    <dgm:cxn modelId="{48FBF472-6647-44B6-A582-E9E0673A27DE}" type="presParOf" srcId="{E07D9FDB-CDB6-4A0C-B07B-F62D3986A5AC}" destId="{3A95A7BF-58E1-4278-A07C-A446C9331371}" srcOrd="0" destOrd="0" presId="urn:microsoft.com/office/officeart/2005/8/layout/hierarchy1"/>
    <dgm:cxn modelId="{CC4BDAB3-FF25-4790-9356-BFB627A0D17C}" type="presParOf" srcId="{3A95A7BF-58E1-4278-A07C-A446C9331371}" destId="{F6BBCF5F-096A-4634-82B8-A4D9FE4DA5FA}" srcOrd="0" destOrd="0" presId="urn:microsoft.com/office/officeart/2005/8/layout/hierarchy1"/>
    <dgm:cxn modelId="{44E3C25A-9737-4130-9773-80298FB79D2F}" type="presParOf" srcId="{3A95A7BF-58E1-4278-A07C-A446C9331371}" destId="{FD287895-8D68-4292-8EF8-78B96BB6359E}" srcOrd="1" destOrd="0" presId="urn:microsoft.com/office/officeart/2005/8/layout/hierarchy1"/>
    <dgm:cxn modelId="{8A129581-1B45-42A0-89C1-531542DAAB28}" type="presParOf" srcId="{E07D9FDB-CDB6-4A0C-B07B-F62D3986A5AC}" destId="{FE43200C-6CA7-4613-A3E5-993251564720}" srcOrd="1" destOrd="0" presId="urn:microsoft.com/office/officeart/2005/8/layout/hierarchy1"/>
    <dgm:cxn modelId="{D8F3A3AB-EBF7-463B-B5AC-B5D0E0B70667}" type="presParOf" srcId="{FE43200C-6CA7-4613-A3E5-993251564720}" destId="{95070DF2-F3C8-4993-B3DF-B76A82DB0E82}" srcOrd="0" destOrd="0" presId="urn:microsoft.com/office/officeart/2005/8/layout/hierarchy1"/>
    <dgm:cxn modelId="{F51D16FF-4F20-47DE-B32D-F71DEBB255FA}" type="presParOf" srcId="{FE43200C-6CA7-4613-A3E5-993251564720}" destId="{D856A986-B4E4-4010-9781-E08BBE36641E}" srcOrd="1" destOrd="0" presId="urn:microsoft.com/office/officeart/2005/8/layout/hierarchy1"/>
    <dgm:cxn modelId="{C34ECDEF-9798-4D02-9AA6-D5D5996F26F1}" type="presParOf" srcId="{D856A986-B4E4-4010-9781-E08BBE36641E}" destId="{FBCF7836-6CB1-4E39-B18D-5ABEEAC8DFD4}" srcOrd="0" destOrd="0" presId="urn:microsoft.com/office/officeart/2005/8/layout/hierarchy1"/>
    <dgm:cxn modelId="{B7843C34-43E5-43BE-BAAB-50A51FD842AB}" type="presParOf" srcId="{FBCF7836-6CB1-4E39-B18D-5ABEEAC8DFD4}" destId="{74C3BD2E-AB74-4A17-849E-9BC1C7D13148}" srcOrd="0" destOrd="0" presId="urn:microsoft.com/office/officeart/2005/8/layout/hierarchy1"/>
    <dgm:cxn modelId="{B87248B5-3FE5-4678-983C-72E9DA99EF26}" type="presParOf" srcId="{FBCF7836-6CB1-4E39-B18D-5ABEEAC8DFD4}" destId="{3A5D095F-FA89-498C-8D47-18E50563FAF6}" srcOrd="1" destOrd="0" presId="urn:microsoft.com/office/officeart/2005/8/layout/hierarchy1"/>
    <dgm:cxn modelId="{20C631BE-D9B9-429B-99D4-BA13D4AFE438}" type="presParOf" srcId="{D856A986-B4E4-4010-9781-E08BBE36641E}" destId="{BC3FFA9D-F031-43D0-B59E-DB8E4EE0B35F}" srcOrd="1" destOrd="0" presId="urn:microsoft.com/office/officeart/2005/8/layout/hierarchy1"/>
    <dgm:cxn modelId="{F4771B12-E346-4EC6-A270-1A278527EE2C}" type="presParOf" srcId="{FE43200C-6CA7-4613-A3E5-993251564720}" destId="{132BA8E0-DB9F-473F-B66C-2669ED52FCF6}" srcOrd="2" destOrd="0" presId="urn:microsoft.com/office/officeart/2005/8/layout/hierarchy1"/>
    <dgm:cxn modelId="{D207814F-AA26-4110-AAE0-A6E7FFAFD36B}" type="presParOf" srcId="{FE43200C-6CA7-4613-A3E5-993251564720}" destId="{35E22644-E368-4C83-BAC1-47357BC285AA}" srcOrd="3" destOrd="0" presId="urn:microsoft.com/office/officeart/2005/8/layout/hierarchy1"/>
    <dgm:cxn modelId="{4271538F-0618-459A-BC6A-210B7655712B}" type="presParOf" srcId="{35E22644-E368-4C83-BAC1-47357BC285AA}" destId="{BD699A01-BAB7-4576-A994-D09B391BF74A}" srcOrd="0" destOrd="0" presId="urn:microsoft.com/office/officeart/2005/8/layout/hierarchy1"/>
    <dgm:cxn modelId="{12954EF7-D512-4A1F-BA3C-ECBD7AF3575F}" type="presParOf" srcId="{BD699A01-BAB7-4576-A994-D09B391BF74A}" destId="{E995D6BD-06A4-447E-9195-13F0E884AE49}" srcOrd="0" destOrd="0" presId="urn:microsoft.com/office/officeart/2005/8/layout/hierarchy1"/>
    <dgm:cxn modelId="{3A42FDD5-1CDE-4532-8DF4-5EF11A58D4A7}" type="presParOf" srcId="{BD699A01-BAB7-4576-A994-D09B391BF74A}" destId="{84AD4463-CC4B-48E9-80E9-5418024B4867}" srcOrd="1" destOrd="0" presId="urn:microsoft.com/office/officeart/2005/8/layout/hierarchy1"/>
    <dgm:cxn modelId="{E86431E3-D1A9-4390-9DFC-64F8AA1A88CA}" type="presParOf" srcId="{35E22644-E368-4C83-BAC1-47357BC285AA}" destId="{3EFB329B-2642-408D-A0F4-B5E6AFF6A1DD}" srcOrd="1" destOrd="0" presId="urn:microsoft.com/office/officeart/2005/8/layout/hierarchy1"/>
    <dgm:cxn modelId="{1670AB83-FFB7-4F42-BD4E-040B77608D22}" type="presParOf" srcId="{8E6124D5-BEE5-42E5-88EA-C52360EC2117}" destId="{002CA051-F13B-4F4E-AA3C-7281016B9E50}" srcOrd="4" destOrd="0" presId="urn:microsoft.com/office/officeart/2005/8/layout/hierarchy1"/>
    <dgm:cxn modelId="{D643D466-4B0E-4928-9BDD-0B9D83445F96}" type="presParOf" srcId="{8E6124D5-BEE5-42E5-88EA-C52360EC2117}" destId="{F1A17774-F176-4D65-A85C-23414D50ED2E}" srcOrd="5" destOrd="0" presId="urn:microsoft.com/office/officeart/2005/8/layout/hierarchy1"/>
    <dgm:cxn modelId="{2685A14D-C4C2-40F3-B4A2-B2AF72B4BFE9}" type="presParOf" srcId="{F1A17774-F176-4D65-A85C-23414D50ED2E}" destId="{C20EF2AD-8656-4D66-80D4-B76077585F31}" srcOrd="0" destOrd="0" presId="urn:microsoft.com/office/officeart/2005/8/layout/hierarchy1"/>
    <dgm:cxn modelId="{C38C0AEC-0C01-447A-8AC8-086BAF247EB4}" type="presParOf" srcId="{C20EF2AD-8656-4D66-80D4-B76077585F31}" destId="{4BDF4647-0F71-4DDC-9A93-3DBCEEFD1373}" srcOrd="0" destOrd="0" presId="urn:microsoft.com/office/officeart/2005/8/layout/hierarchy1"/>
    <dgm:cxn modelId="{CA833B42-ABDF-45F8-8300-0F6270205289}" type="presParOf" srcId="{C20EF2AD-8656-4D66-80D4-B76077585F31}" destId="{ECC0B801-7A9C-4C35-A847-DF33A55E206F}" srcOrd="1" destOrd="0" presId="urn:microsoft.com/office/officeart/2005/8/layout/hierarchy1"/>
    <dgm:cxn modelId="{A9CDD887-9727-4067-BEF9-69A312782CC0}" type="presParOf" srcId="{F1A17774-F176-4D65-A85C-23414D50ED2E}" destId="{1D19615C-87CF-41F4-93B3-66497A802A29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B0B60-7A2B-4546-91C0-0660E631D0E3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D3334-E99A-4397-B1F4-410F7FF18D3A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それでは、２００７年に弊社が生産を開始する新素材を発表していきます。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２００７年の新素材は、「</a:t>
            </a:r>
            <a:r>
              <a:rPr kumimoji="1" lang="en-US" altLang="ja-JP" dirty="0" smtClean="0"/>
              <a:t>PTS-07</a:t>
            </a:r>
            <a:r>
              <a:rPr kumimoji="1" lang="ja-JP" altLang="en-US" dirty="0" smtClean="0"/>
              <a:t>」と「</a:t>
            </a:r>
            <a:r>
              <a:rPr kumimoji="1" lang="en-US" altLang="ja-JP" dirty="0" smtClean="0"/>
              <a:t>PT-07ECO</a:t>
            </a:r>
            <a:r>
              <a:rPr kumimoji="1" lang="ja-JP" altLang="en-US" dirty="0" smtClean="0"/>
              <a:t>」の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種類を予定しています。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b="1" dirty="0" smtClean="0">
                <a:solidFill>
                  <a:srgbClr val="FF0000"/>
                </a:solidFill>
              </a:rPr>
              <a:t>≪マウスをクリックしてアニメーションを実行≫</a:t>
            </a:r>
            <a:endParaRPr kumimoji="1" lang="en-US" altLang="ja-JP" b="1" dirty="0" smtClean="0">
              <a:solidFill>
                <a:srgbClr val="FF0000"/>
              </a:solidFill>
            </a:endParaRP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つ目の新素材となる「</a:t>
            </a:r>
            <a:r>
              <a:rPr kumimoji="1" lang="en-US" altLang="ja-JP" dirty="0" smtClean="0"/>
              <a:t>PTS-07</a:t>
            </a:r>
            <a:r>
              <a:rPr kumimoji="1" lang="ja-JP" altLang="en-US" dirty="0" smtClean="0"/>
              <a:t>」は、「</a:t>
            </a:r>
            <a:r>
              <a:rPr kumimoji="1" lang="en-US" altLang="ja-JP" dirty="0" smtClean="0"/>
              <a:t>PT-06</a:t>
            </a:r>
            <a:r>
              <a:rPr kumimoji="1" lang="ja-JP" altLang="en-US" dirty="0" smtClean="0"/>
              <a:t>」に代わる弊社の主力商品となる予定です。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サンプルの配布や受注開始、生産開始は、このようなスケジュールを予定しています。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続いて、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つ目の新素材を紹介します。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 smtClean="0">
                <a:solidFill>
                  <a:srgbClr val="FF0000"/>
                </a:solidFill>
              </a:rPr>
              <a:t>≪マウスをクリックしてアニメーションを実行≫</a:t>
            </a:r>
            <a:endParaRPr kumimoji="1" lang="en-US" altLang="ja-JP" b="1" dirty="0" smtClean="0">
              <a:solidFill>
                <a:srgbClr val="FF0000"/>
              </a:solidFill>
            </a:endParaRP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つ目の新素材は、環境に配慮したエコロジー素材です。</a:t>
            </a: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この新素材の</a:t>
            </a:r>
            <a:r>
              <a:rPr kumimoji="1" lang="ja-JP" altLang="en-US" dirty="0" smtClean="0"/>
              <a:t>サンプルの配布や受注開始、生産開始は、このようなスケジュールを予定しています。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dirty="0" smtClean="0">
                <a:solidFill>
                  <a:srgbClr val="FF0000"/>
                </a:solidFill>
              </a:rPr>
              <a:t>なお、いずれもスケジュールは現時点での予定であり、若干前後する場合があることをご了承ください。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D3334-E99A-4397-B1F4-410F7FF18D3A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D3334-E99A-4397-B1F4-410F7FF18D3A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1800" dirty="0" smtClean="0">
                <a:latin typeface="+mj-ea"/>
              </a:rPr>
              <a:t>（</a:t>
            </a:r>
            <a:r>
              <a:rPr kumimoji="1" lang="en-US" altLang="ja-JP" sz="1800" dirty="0" smtClean="0">
                <a:latin typeface="+mj-ea"/>
              </a:rPr>
              <a:t>2007</a:t>
            </a:r>
            <a:r>
              <a:rPr kumimoji="1"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482040" cy="46609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96408"/>
                <a:gridCol w="1696408"/>
                <a:gridCol w="1696408"/>
                <a:gridCol w="1696408"/>
                <a:gridCol w="1696408"/>
              </a:tblGrid>
              <a:tr h="93218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各素材の予想生産量</a:t>
            </a:r>
            <a:r>
              <a:rPr lang="ja-JP" altLang="en-US" sz="1800" dirty="0" smtClean="0">
                <a:latin typeface="+mj-ea"/>
              </a:rPr>
              <a:t>（</a:t>
            </a:r>
            <a:r>
              <a:rPr lang="en-US" altLang="ja-JP" sz="1800" dirty="0" smtClean="0">
                <a:latin typeface="+mj-ea"/>
              </a:rPr>
              <a:t>2007</a:t>
            </a:r>
            <a:r>
              <a:rPr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24918" cy="4946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428736"/>
          <a:ext cx="86868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今後の情報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4348" y="1714488"/>
            <a:ext cx="82153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+mn-ea"/>
              </a:rPr>
              <a:t>今後の詳しいスケジュールや技術的な情報は、</a:t>
            </a:r>
            <a:endParaRPr kumimoji="1" lang="en-US" altLang="ja-JP" sz="2800" dirty="0" smtClean="0">
              <a:latin typeface="+mn-ea"/>
            </a:endParaRPr>
          </a:p>
          <a:p>
            <a:r>
              <a:rPr kumimoji="1" lang="ja-JP" altLang="en-US" sz="2800" dirty="0" smtClean="0">
                <a:latin typeface="+mn-ea"/>
              </a:rPr>
              <a:t>弊社のホームページにて随時公開していきます。</a:t>
            </a:r>
            <a:endParaRPr kumimoji="1" lang="en-US" altLang="ja-JP" sz="2800" dirty="0" smtClean="0">
              <a:latin typeface="+mn-ea"/>
            </a:endParaRPr>
          </a:p>
          <a:p>
            <a:endParaRPr lang="en-US" altLang="ja-JP" sz="2800" dirty="0" smtClean="0">
              <a:latin typeface="+mn-ea"/>
            </a:endParaRPr>
          </a:p>
          <a:p>
            <a:r>
              <a:rPr kumimoji="1" lang="ja-JP" altLang="en-US" sz="2800" dirty="0" smtClean="0">
                <a:latin typeface="+mn-ea"/>
              </a:rPr>
              <a:t>・</a:t>
            </a:r>
            <a:r>
              <a:rPr kumimoji="1" lang="en-US" altLang="ja-JP" sz="2800" dirty="0" smtClean="0">
                <a:latin typeface="+mj-ea"/>
                <a:ea typeface="+mj-ea"/>
              </a:rPr>
              <a:t>2007</a:t>
            </a:r>
            <a:r>
              <a:rPr kumimoji="1" lang="ja-JP" altLang="en-US" sz="2800" dirty="0" smtClean="0">
                <a:latin typeface="+mn-ea"/>
              </a:rPr>
              <a:t>年新素材の情報ページ</a:t>
            </a:r>
            <a:r>
              <a:rPr kumimoji="1" lang="en-US" altLang="ja-JP" sz="2800" dirty="0" smtClean="0">
                <a:latin typeface="+mn-ea"/>
              </a:rPr>
              <a:t>URL</a:t>
            </a:r>
            <a:endParaRPr kumimoji="1" lang="ja-JP" altLang="en-US" sz="2800" dirty="0">
              <a:latin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42976" y="3571876"/>
            <a:ext cx="7286676" cy="61555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3400" dirty="0" smtClean="0">
                <a:latin typeface="+mj-lt"/>
                <a:ea typeface="+mj-ea"/>
              </a:rPr>
              <a:t>http://www.</a:t>
            </a:r>
            <a:r>
              <a:rPr kumimoji="1" lang="ja-JP" altLang="en-US" sz="3400" dirty="0" smtClean="0">
                <a:latin typeface="+mj-lt"/>
                <a:ea typeface="+mj-ea"/>
              </a:rPr>
              <a:t>○○</a:t>
            </a:r>
            <a:r>
              <a:rPr kumimoji="1" lang="en-US" altLang="ja-JP" sz="3400" dirty="0" smtClean="0">
                <a:latin typeface="+mj-lt"/>
                <a:ea typeface="+mj-ea"/>
              </a:rPr>
              <a:t>-plastic.co.jp/2007/</a:t>
            </a:r>
            <a:endParaRPr kumimoji="1" lang="ja-JP" altLang="en-US" sz="3400" dirty="0">
              <a:latin typeface="+mj-lt"/>
              <a:ea typeface="+mj-ea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70</TotalTime>
  <Words>358</Words>
  <Application>Microsoft Office PowerPoint</Application>
  <PresentationFormat>画面に合わせる (4:3)</PresentationFormat>
  <Paragraphs>97</Paragraphs>
  <Slides>9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  <vt:lpstr>各素材の予想生産量（2007年予想値　単位：トン）</vt:lpstr>
      <vt:lpstr>リサイクルの流れ　PT-07ECO</vt:lpstr>
      <vt:lpstr>管理体制</vt:lpstr>
      <vt:lpstr>今後の情報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27</cp:revision>
  <dcterms:created xsi:type="dcterms:W3CDTF">2007-03-01T15:03:34Z</dcterms:created>
  <dcterms:modified xsi:type="dcterms:W3CDTF">2007-03-01T16:18:05Z</dcterms:modified>
</cp:coreProperties>
</file>