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61142144"/>
        <c:axId val="61143680"/>
      </c:lineChart>
      <c:catAx>
        <c:axId val="61142144"/>
        <c:scaling>
          <c:orientation val="minMax"/>
        </c:scaling>
        <c:axPos val="b"/>
        <c:majorTickMark val="none"/>
        <c:tickLblPos val="nextTo"/>
        <c:crossAx val="61143680"/>
        <c:crosses val="autoZero"/>
        <c:auto val="1"/>
        <c:lblAlgn val="ctr"/>
        <c:lblOffset val="100"/>
      </c:catAx>
      <c:valAx>
        <c:axId val="61143680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61142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F31DDA-8846-4625-8B28-E2E6A8CA1435}" type="pres">
      <dgm:prSet presAssocID="{AAA9C969-16E6-4418-B196-A2D2B0DB1AED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FDBB7ED3-2DAE-4C7E-8CE4-4376CC3C601F}" type="pres">
      <dgm:prSet presAssocID="{AAA9C969-16E6-4418-B196-A2D2B0DB1AED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DA8CAF-E442-4F34-8140-7515E38BF61A}" type="pres">
      <dgm:prSet presAssocID="{2E65FEF2-CA9B-473C-97E9-297F1B88024F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B46DE3D6-319E-47E6-8F5C-5FC711BFA35D}" type="pres">
      <dgm:prSet presAssocID="{2E65FEF2-CA9B-473C-97E9-297F1B88024F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681A4A-5F6A-452D-9809-1CCE612C3363}" type="pres">
      <dgm:prSet presAssocID="{DEC035B6-3FD6-4D5A-8218-B23BFF21C9B6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486130A-6D80-42FA-8826-D7205564C176}" type="pres">
      <dgm:prSet presAssocID="{DEC035B6-3FD6-4D5A-8218-B23BFF21C9B6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FDB061-6D34-4976-BB26-60D8AC5E58F3}" type="pres">
      <dgm:prSet presAssocID="{82EDF328-AB56-495B-89E8-9751B63FE688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F178971A-39B6-4B4A-9513-AF4DDD7FF95D}" type="pres">
      <dgm:prSet presAssocID="{82EDF328-AB56-495B-89E8-9751B63FE688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29BBD6-E5E1-45CE-BD4E-4A705B5C5620}" type="pres">
      <dgm:prSet presAssocID="{DBE93B1A-4DFF-42EA-A48A-423B22658F87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F89E6830-7C33-4EA5-BB12-771286760BC4}" type="pres">
      <dgm:prSet presAssocID="{DBE93B1A-4DFF-42EA-A48A-423B22658F87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3"/>
      <dgm:spPr/>
    </dgm:pt>
    <dgm:pt modelId="{3E987955-3363-4884-8930-84E952860F5C}" type="pres">
      <dgm:prSet presAssocID="{32464344-1C04-4951-89FE-268E299A00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4"/>
      <dgm:spPr/>
    </dgm:pt>
    <dgm:pt modelId="{3AA193D9-7BCA-4B5A-B3DB-C365483A8373}" type="pres">
      <dgm:prSet presAssocID="{0FC04511-0DF6-457E-8D3C-3C662986AF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4"/>
      <dgm:spPr/>
    </dgm:pt>
    <dgm:pt modelId="{07764675-C95D-4692-B72C-30B305DAEF3B}" type="pres">
      <dgm:prSet presAssocID="{CF087196-9574-4C47-93F8-A3211668B05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3"/>
      <dgm:spPr/>
    </dgm:pt>
    <dgm:pt modelId="{FD287895-8D68-4292-8EF8-78B96BB6359E}" type="pres">
      <dgm:prSet presAssocID="{0B22CE7E-89E2-4BE5-B696-ACE4DEDE57D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4"/>
      <dgm:spPr/>
    </dgm:pt>
    <dgm:pt modelId="{3A5D095F-FA89-498C-8D47-18E50563FAF6}" type="pres">
      <dgm:prSet presAssocID="{CFE9C2B9-FECE-410D-93E9-2292949BA68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4"/>
      <dgm:spPr/>
    </dgm:pt>
    <dgm:pt modelId="{84AD4463-CC4B-48E9-80E9-5418024B4867}" type="pres">
      <dgm:prSet presAssocID="{46959959-827B-4147-A680-265223B5F4F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002CA051-F13B-4F4E-AA3C-7281016B9E50}" type="pres">
      <dgm:prSet presAssocID="{D2726564-DA02-4231-B1A2-34FFC67634B1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1A17774-F176-4D65-A85C-23414D50ED2E}" type="pres">
      <dgm:prSet presAssocID="{588169D3-2D7B-41F2-85B7-88FAF92B2190}" presName="hierRoot2" presStyleCnt="0"/>
      <dgm:spPr/>
    </dgm:pt>
    <dgm:pt modelId="{C20EF2AD-8656-4D66-80D4-B76077585F31}" type="pres">
      <dgm:prSet presAssocID="{588169D3-2D7B-41F2-85B7-88FAF92B2190}" presName="composite2" presStyleCnt="0"/>
      <dgm:spPr/>
    </dgm:pt>
    <dgm:pt modelId="{4BDF4647-0F71-4DDC-9A93-3DBCEEFD1373}" type="pres">
      <dgm:prSet presAssocID="{588169D3-2D7B-41F2-85B7-88FAF92B2190}" presName="background2" presStyleLbl="node2" presStyleIdx="2" presStyleCnt="3"/>
      <dgm:spPr/>
    </dgm:pt>
    <dgm:pt modelId="{ECC0B801-7A9C-4C35-A847-DF33A55E206F}" type="pres">
      <dgm:prSet presAssocID="{588169D3-2D7B-41F2-85B7-88FAF92B219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D19615C-87CF-41F4-93B3-66497A802A29}" type="pres">
      <dgm:prSet presAssocID="{588169D3-2D7B-41F2-85B7-88FAF92B2190}" presName="hierChild3" presStyleCnt="0"/>
      <dgm:spPr/>
    </dgm:pt>
  </dgm:ptLst>
  <dgm:cxnLst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B74D58DB-5E1E-4FDA-A42A-998F47280514}" type="presOf" srcId="{D2726564-DA02-4231-B1A2-34FFC67634B1}" destId="{002CA051-F13B-4F4E-AA3C-7281016B9E50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C995CD41-53DF-4FE7-9013-2391D15A9484}" type="presOf" srcId="{588169D3-2D7B-41F2-85B7-88FAF92B2190}" destId="{ECC0B801-7A9C-4C35-A847-DF33A55E206F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36188A4C-7698-42C9-B1B9-FDD6586F47AF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1670AB83-FFB7-4F42-BD4E-040B77608D22}" type="presParOf" srcId="{8E6124D5-BEE5-42E5-88EA-C52360EC2117}" destId="{002CA051-F13B-4F4E-AA3C-7281016B9E50}" srcOrd="4" destOrd="0" presId="urn:microsoft.com/office/officeart/2005/8/layout/hierarchy1"/>
    <dgm:cxn modelId="{D643D466-4B0E-4928-9BDD-0B9D83445F96}" type="presParOf" srcId="{8E6124D5-BEE5-42E5-88EA-C52360EC2117}" destId="{F1A17774-F176-4D65-A85C-23414D50ED2E}" srcOrd="5" destOrd="0" presId="urn:microsoft.com/office/officeart/2005/8/layout/hierarchy1"/>
    <dgm:cxn modelId="{2685A14D-C4C2-40F3-B4A2-B2AF72B4BFE9}" type="presParOf" srcId="{F1A17774-F176-4D65-A85C-23414D50ED2E}" destId="{C20EF2AD-8656-4D66-80D4-B76077585F31}" srcOrd="0" destOrd="0" presId="urn:microsoft.com/office/officeart/2005/8/layout/hierarchy1"/>
    <dgm:cxn modelId="{C38C0AEC-0C01-447A-8AC8-086BAF247EB4}" type="presParOf" srcId="{C20EF2AD-8656-4D66-80D4-B76077585F31}" destId="{4BDF4647-0F71-4DDC-9A93-3DBCEEFD1373}" srcOrd="0" destOrd="0" presId="urn:microsoft.com/office/officeart/2005/8/layout/hierarchy1"/>
    <dgm:cxn modelId="{CA833B42-ABDF-45F8-8300-0F6270205289}" type="presParOf" srcId="{C20EF2AD-8656-4D66-80D4-B76077585F31}" destId="{ECC0B801-7A9C-4C35-A847-DF33A55E206F}" srcOrd="1" destOrd="0" presId="urn:microsoft.com/office/officeart/2005/8/layout/hierarchy1"/>
    <dgm:cxn modelId="{A9CDD887-9727-4067-BEF9-69A312782CC0}" type="presParOf" srcId="{F1A17774-F176-4D65-A85C-23414D50ED2E}" destId="{1D19615C-87CF-41F4-93B3-66497A802A2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348" y="1714488"/>
            <a:ext cx="8215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+mn-ea"/>
              </a:rPr>
              <a:t>今後の詳しいスケジュールや技術的な情報は、</a:t>
            </a:r>
            <a:endParaRPr kumimoji="1"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弊社のホームページにて随時公開していきます。</a:t>
            </a:r>
            <a:endParaRPr kumimoji="1" lang="en-US" altLang="ja-JP" sz="2800" dirty="0" smtClean="0">
              <a:latin typeface="+mn-ea"/>
            </a:endParaRPr>
          </a:p>
          <a:p>
            <a:endParaRPr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・</a:t>
            </a:r>
            <a:r>
              <a:rPr kumimoji="1" lang="en-US" altLang="ja-JP" sz="2800" dirty="0" smtClean="0">
                <a:latin typeface="+mj-ea"/>
                <a:ea typeface="+mj-ea"/>
              </a:rPr>
              <a:t>2007</a:t>
            </a:r>
            <a:r>
              <a:rPr kumimoji="1" lang="ja-JP" altLang="en-US" sz="2800" dirty="0" smtClean="0">
                <a:latin typeface="+mn-ea"/>
              </a:rPr>
              <a:t>年新素材の情報ページ</a:t>
            </a:r>
            <a:r>
              <a:rPr kumimoji="1" lang="en-US" altLang="ja-JP" sz="2800" dirty="0" smtClean="0">
                <a:latin typeface="+mn-ea"/>
              </a:rPr>
              <a:t>URL</a:t>
            </a:r>
            <a:endParaRPr kumimoji="1" lang="ja-JP" altLang="en-US" sz="2800" dirty="0">
              <a:latin typeface="+mn-ea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</TotalTime>
  <Words>172</Words>
  <Application>Microsoft Office PowerPoint</Application>
  <PresentationFormat>画面に合わせる (4:3)</PresentationFormat>
  <Paragraphs>80</Paragraphs>
  <Slides>9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21</cp:revision>
  <dcterms:created xsi:type="dcterms:W3CDTF">2007-03-01T15:03:34Z</dcterms:created>
  <dcterms:modified xsi:type="dcterms:W3CDTF">2007-03-01T16:05:58Z</dcterms:modified>
</cp:coreProperties>
</file>