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/>
      <dgm:spPr/>
      <dgm:t>
        <a:bodyPr/>
        <a:lstStyle/>
        <a:p>
          <a:r>
            <a:rPr kumimoji="1" lang="ja-JP" altLang="en-US" dirty="0" smtClean="0"/>
            <a:t>生産工場</a:t>
          </a:r>
          <a:endParaRPr kumimoji="1" lang="ja-JP" altLang="en-US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/>
      <dgm:spPr/>
      <dgm:t>
        <a:bodyPr/>
        <a:lstStyle/>
        <a:p>
          <a:r>
            <a:rPr kumimoji="1" lang="ja-JP" altLang="en-US" dirty="0" smtClean="0"/>
            <a:t>メーカー</a:t>
          </a:r>
          <a:endParaRPr kumimoji="1" lang="ja-JP" altLang="en-US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/>
      <dgm:spPr/>
      <dgm:t>
        <a:bodyPr/>
        <a:lstStyle/>
        <a:p>
          <a:r>
            <a:rPr kumimoji="1" lang="ja-JP" altLang="en-US" dirty="0" smtClean="0"/>
            <a:t>消費者</a:t>
          </a:r>
          <a:endParaRPr kumimoji="1" lang="ja-JP" altLang="en-US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/>
      <dgm:spPr/>
      <dgm:t>
        <a:bodyPr/>
        <a:lstStyle/>
        <a:p>
          <a:r>
            <a:rPr kumimoji="1" lang="ja-JP" altLang="en-US" dirty="0" smtClean="0"/>
            <a:t>回収業者</a:t>
          </a:r>
          <a:endParaRPr kumimoji="1" lang="ja-JP" altLang="en-US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/>
      <dgm:spPr/>
      <dgm:t>
        <a:bodyPr/>
        <a:lstStyle/>
        <a:p>
          <a:r>
            <a:rPr kumimoji="1" lang="ja-JP" altLang="en-US" smtClean="0"/>
            <a:t>リサイクル施設</a:t>
          </a:r>
          <a:endParaRPr kumimoji="1" lang="ja-JP" altLang="en-US"/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F7A63114-D064-4CBB-B659-92F03B30E23E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</dgm:pt>
    <dgm:pt modelId="{D7C0EFF9-8C23-4B10-B889-3E4094F78C26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</dgm:pt>
    <dgm:pt modelId="{E7E3463E-62DC-468D-A187-249A73314461}" type="pres">
      <dgm:prSet presAssocID="{90C017B7-3955-42B8-9707-607255E5B58D}" presName="spNode" presStyleCnt="0"/>
      <dgm:spPr/>
    </dgm:pt>
    <dgm:pt modelId="{C61F4572-A351-4B6B-B9B9-517973D37576}" type="pres">
      <dgm:prSet presAssocID="{AAA9C969-16E6-4418-B196-A2D2B0DB1AED}" presName="sibTrans" presStyleLbl="sibTrans1D1" presStyleIdx="0" presStyleCnt="5"/>
      <dgm:spPr/>
    </dgm:pt>
    <dgm:pt modelId="{AC094DEA-52B2-468A-9331-E47021C0D575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</dgm:pt>
    <dgm:pt modelId="{B07572EC-C5D1-40B1-8BD8-6B2AF86D8709}" type="pres">
      <dgm:prSet presAssocID="{189D9831-8465-456B-B52A-86DAE2A3824F}" presName="spNode" presStyleCnt="0"/>
      <dgm:spPr/>
    </dgm:pt>
    <dgm:pt modelId="{883E6B0E-5BBD-4FA7-9F29-F6031C6CA42E}" type="pres">
      <dgm:prSet presAssocID="{2E65FEF2-CA9B-473C-97E9-297F1B88024F}" presName="sibTrans" presStyleLbl="sibTrans1D1" presStyleIdx="1" presStyleCnt="5"/>
      <dgm:spPr/>
    </dgm:pt>
    <dgm:pt modelId="{017752E8-E965-4978-AEBB-7F1C58F43BC1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</dgm:pt>
    <dgm:pt modelId="{5B0FEE50-381D-4051-9E0A-7D6BB31CCD05}" type="pres">
      <dgm:prSet presAssocID="{B0C10C22-D302-44F8-89EA-FBE06FCB7768}" presName="spNode" presStyleCnt="0"/>
      <dgm:spPr/>
    </dgm:pt>
    <dgm:pt modelId="{BA410DCA-C79B-446A-843B-5A107C390BE6}" type="pres">
      <dgm:prSet presAssocID="{DEC035B6-3FD6-4D5A-8218-B23BFF21C9B6}" presName="sibTrans" presStyleLbl="sibTrans1D1" presStyleIdx="2" presStyleCnt="5"/>
      <dgm:spPr/>
    </dgm:pt>
    <dgm:pt modelId="{6D026ECF-8F48-4BFA-8629-5D5A8F11A560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</dgm:pt>
    <dgm:pt modelId="{5F2FD237-777B-4CAC-A95D-481E2F8F5D0E}" type="pres">
      <dgm:prSet presAssocID="{0535CE09-A089-48F6-A1CB-65EFD2F7B8D9}" presName="spNode" presStyleCnt="0"/>
      <dgm:spPr/>
    </dgm:pt>
    <dgm:pt modelId="{85D750D6-A3A7-4920-9810-E3774F613726}" type="pres">
      <dgm:prSet presAssocID="{82EDF328-AB56-495B-89E8-9751B63FE688}" presName="sibTrans" presStyleLbl="sibTrans1D1" presStyleIdx="3" presStyleCnt="5"/>
      <dgm:spPr/>
    </dgm:pt>
    <dgm:pt modelId="{3B6751C1-88FC-4CAE-B471-A7433F7E7003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</dgm:pt>
    <dgm:pt modelId="{CC3D4D68-3F82-4D8E-87F7-CD0830E41F4F}" type="pres">
      <dgm:prSet presAssocID="{14B8691E-E1CC-47E8-914F-CDA868C0200B}" presName="spNode" presStyleCnt="0"/>
      <dgm:spPr/>
    </dgm:pt>
    <dgm:pt modelId="{909B42D9-4E76-44F2-B92F-06BCEA1D9574}" type="pres">
      <dgm:prSet presAssocID="{DBE93B1A-4DFF-42EA-A48A-423B22658F87}" presName="sibTrans" presStyleLbl="sibTrans1D1" presStyleIdx="4" presStyleCnt="5"/>
      <dgm:spPr/>
    </dgm:pt>
  </dgm:ptLst>
  <dgm:cxnLst>
    <dgm:cxn modelId="{5BAB626A-93B1-46F8-8C60-D998DE3DD56A}" type="presOf" srcId="{14B8691E-E1CC-47E8-914F-CDA868C0200B}" destId="{3B6751C1-88FC-4CAE-B471-A7433F7E7003}" srcOrd="0" destOrd="0" presId="urn:microsoft.com/office/officeart/2005/8/layout/cycle6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E9A85197-F2BD-46ED-B679-A6645B22F62A}" type="presOf" srcId="{DEC035B6-3FD6-4D5A-8218-B23BFF21C9B6}" destId="{BA410DCA-C79B-446A-843B-5A107C390BE6}" srcOrd="0" destOrd="0" presId="urn:microsoft.com/office/officeart/2005/8/layout/cycle6"/>
    <dgm:cxn modelId="{9F485F88-3AF6-4F4C-BE92-25DFF0AF3C10}" type="presOf" srcId="{82EDF328-AB56-495B-89E8-9751B63FE688}" destId="{85D750D6-A3A7-4920-9810-E3774F613726}" srcOrd="0" destOrd="0" presId="urn:microsoft.com/office/officeart/2005/8/layout/cycle6"/>
    <dgm:cxn modelId="{7EF6C485-5127-4989-8582-272AB525F28F}" type="presOf" srcId="{90C017B7-3955-42B8-9707-607255E5B58D}" destId="{D7C0EFF9-8C23-4B10-B889-3E4094F78C26}" srcOrd="0" destOrd="0" presId="urn:microsoft.com/office/officeart/2005/8/layout/cycle6"/>
    <dgm:cxn modelId="{01AEDB03-9649-4623-A2AB-A652DF5E2812}" type="presOf" srcId="{2E65FEF2-CA9B-473C-97E9-297F1B88024F}" destId="{883E6B0E-5BBD-4FA7-9F29-F6031C6CA42E}" srcOrd="0" destOrd="0" presId="urn:microsoft.com/office/officeart/2005/8/layout/cycle6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DE7C27F1-64DB-442D-9246-795D104B233E}" type="presOf" srcId="{0535CE09-A089-48F6-A1CB-65EFD2F7B8D9}" destId="{6D026ECF-8F48-4BFA-8629-5D5A8F11A560}" srcOrd="0" destOrd="0" presId="urn:microsoft.com/office/officeart/2005/8/layout/cycle6"/>
    <dgm:cxn modelId="{AC7E625A-946F-4B68-98D8-8C21E8757DA1}" type="presOf" srcId="{189D9831-8465-456B-B52A-86DAE2A3824F}" destId="{AC094DEA-52B2-468A-9331-E47021C0D575}" srcOrd="0" destOrd="0" presId="urn:microsoft.com/office/officeart/2005/8/layout/cycle6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87B5DE17-14F8-4EEF-9113-381193FDB8E5}" type="presOf" srcId="{DBE93B1A-4DFF-42EA-A48A-423B22658F87}" destId="{909B42D9-4E76-44F2-B92F-06BCEA1D9574}" srcOrd="0" destOrd="0" presId="urn:microsoft.com/office/officeart/2005/8/layout/cycle6"/>
    <dgm:cxn modelId="{04DF99D2-1690-4005-B1F9-5C709603DEE1}" type="presOf" srcId="{91DFC5F5-AA76-41D2-B09A-A9B5083C5528}" destId="{F7A63114-D064-4CBB-B659-92F03B30E23E}" srcOrd="0" destOrd="0" presId="urn:microsoft.com/office/officeart/2005/8/layout/cycle6"/>
    <dgm:cxn modelId="{0CFE3E6D-FBD0-4174-9A16-E6E06A014A9D}" type="presOf" srcId="{AAA9C969-16E6-4418-B196-A2D2B0DB1AED}" destId="{C61F4572-A351-4B6B-B9B9-517973D37576}" srcOrd="0" destOrd="0" presId="urn:microsoft.com/office/officeart/2005/8/layout/cycle6"/>
    <dgm:cxn modelId="{6F794BD7-8014-4F36-9601-9CED862682CB}" type="presOf" srcId="{B0C10C22-D302-44F8-89EA-FBE06FCB7768}" destId="{017752E8-E965-4978-AEBB-7F1C58F43BC1}" srcOrd="0" destOrd="0" presId="urn:microsoft.com/office/officeart/2005/8/layout/cycle6"/>
    <dgm:cxn modelId="{3D180FFA-5BAE-4C42-AEB8-3267D4C88663}" type="presParOf" srcId="{F7A63114-D064-4CBB-B659-92F03B30E23E}" destId="{D7C0EFF9-8C23-4B10-B889-3E4094F78C26}" srcOrd="0" destOrd="0" presId="urn:microsoft.com/office/officeart/2005/8/layout/cycle6"/>
    <dgm:cxn modelId="{CF247E1C-AAC5-43E7-AE3A-4520027FE64D}" type="presParOf" srcId="{F7A63114-D064-4CBB-B659-92F03B30E23E}" destId="{E7E3463E-62DC-468D-A187-249A73314461}" srcOrd="1" destOrd="0" presId="urn:microsoft.com/office/officeart/2005/8/layout/cycle6"/>
    <dgm:cxn modelId="{557C6273-446C-4522-A900-9E56A19DE9A7}" type="presParOf" srcId="{F7A63114-D064-4CBB-B659-92F03B30E23E}" destId="{C61F4572-A351-4B6B-B9B9-517973D37576}" srcOrd="2" destOrd="0" presId="urn:microsoft.com/office/officeart/2005/8/layout/cycle6"/>
    <dgm:cxn modelId="{6140299F-099B-4678-96FC-52603C391815}" type="presParOf" srcId="{F7A63114-D064-4CBB-B659-92F03B30E23E}" destId="{AC094DEA-52B2-468A-9331-E47021C0D575}" srcOrd="3" destOrd="0" presId="urn:microsoft.com/office/officeart/2005/8/layout/cycle6"/>
    <dgm:cxn modelId="{CA7BB7E4-162D-40F6-9A2F-A0E41EAAF55E}" type="presParOf" srcId="{F7A63114-D064-4CBB-B659-92F03B30E23E}" destId="{B07572EC-C5D1-40B1-8BD8-6B2AF86D8709}" srcOrd="4" destOrd="0" presId="urn:microsoft.com/office/officeart/2005/8/layout/cycle6"/>
    <dgm:cxn modelId="{7FCA3BAD-9553-4B96-8A40-57AEE9A08CB7}" type="presParOf" srcId="{F7A63114-D064-4CBB-B659-92F03B30E23E}" destId="{883E6B0E-5BBD-4FA7-9F29-F6031C6CA42E}" srcOrd="5" destOrd="0" presId="urn:microsoft.com/office/officeart/2005/8/layout/cycle6"/>
    <dgm:cxn modelId="{57EA9691-8375-4974-BACF-6C6A356BBB8C}" type="presParOf" srcId="{F7A63114-D064-4CBB-B659-92F03B30E23E}" destId="{017752E8-E965-4978-AEBB-7F1C58F43BC1}" srcOrd="6" destOrd="0" presId="urn:microsoft.com/office/officeart/2005/8/layout/cycle6"/>
    <dgm:cxn modelId="{0A9ABB29-6088-40E1-9C62-05A34FE53D6C}" type="presParOf" srcId="{F7A63114-D064-4CBB-B659-92F03B30E23E}" destId="{5B0FEE50-381D-4051-9E0A-7D6BB31CCD05}" srcOrd="7" destOrd="0" presId="urn:microsoft.com/office/officeart/2005/8/layout/cycle6"/>
    <dgm:cxn modelId="{8B7802B2-EB2F-4C9E-A789-505DA46942B0}" type="presParOf" srcId="{F7A63114-D064-4CBB-B659-92F03B30E23E}" destId="{BA410DCA-C79B-446A-843B-5A107C390BE6}" srcOrd="8" destOrd="0" presId="urn:microsoft.com/office/officeart/2005/8/layout/cycle6"/>
    <dgm:cxn modelId="{06466910-DA6F-494E-B8D9-301E9367AB6D}" type="presParOf" srcId="{F7A63114-D064-4CBB-B659-92F03B30E23E}" destId="{6D026ECF-8F48-4BFA-8629-5D5A8F11A560}" srcOrd="9" destOrd="0" presId="urn:microsoft.com/office/officeart/2005/8/layout/cycle6"/>
    <dgm:cxn modelId="{BB87A6AE-7F91-4452-B2C1-0ED4BAC8B19D}" type="presParOf" srcId="{F7A63114-D064-4CBB-B659-92F03B30E23E}" destId="{5F2FD237-777B-4CAC-A95D-481E2F8F5D0E}" srcOrd="10" destOrd="0" presId="urn:microsoft.com/office/officeart/2005/8/layout/cycle6"/>
    <dgm:cxn modelId="{31499528-DE22-42C2-A98B-F5DF45E791BA}" type="presParOf" srcId="{F7A63114-D064-4CBB-B659-92F03B30E23E}" destId="{85D750D6-A3A7-4920-9810-E3774F613726}" srcOrd="11" destOrd="0" presId="urn:microsoft.com/office/officeart/2005/8/layout/cycle6"/>
    <dgm:cxn modelId="{20340A62-B641-4296-BCA0-CE2CB990DF93}" type="presParOf" srcId="{F7A63114-D064-4CBB-B659-92F03B30E23E}" destId="{3B6751C1-88FC-4CAE-B471-A7433F7E7003}" srcOrd="12" destOrd="0" presId="urn:microsoft.com/office/officeart/2005/8/layout/cycle6"/>
    <dgm:cxn modelId="{A291DE6D-85C6-433E-8D9F-624B1E824885}" type="presParOf" srcId="{F7A63114-D064-4CBB-B659-92F03B30E23E}" destId="{CC3D4D68-3F82-4D8E-87F7-CD0830E41F4F}" srcOrd="13" destOrd="0" presId="urn:microsoft.com/office/officeart/2005/8/layout/cycle6"/>
    <dgm:cxn modelId="{60B2A93D-4EA0-46BA-A7BD-2EA83152675E}" type="presParOf" srcId="{F7A63114-D064-4CBB-B659-92F03B30E23E}" destId="{909B42D9-4E76-44F2-B92F-06BCEA1D9574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123</Words>
  <Application>Microsoft Office PowerPoint</Application>
  <PresentationFormat>画面に合わせる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15</cp:revision>
  <dcterms:created xsi:type="dcterms:W3CDTF">2007-03-01T15:03:34Z</dcterms:created>
  <dcterms:modified xsi:type="dcterms:W3CDTF">2007-03-01T15:46:08Z</dcterms:modified>
</cp:coreProperties>
</file>