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16" name="日付プレースホルダ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7" name="コンテンツ プレースホルダ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9" name="日付プレースホル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25" name="テキスト プレースホルダ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2" name="日付プレースホル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21" name="フッター プレースホルダ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24" name="フッター プレースホルダ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29" name="フッター プレースホルダ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28" name="フッター プレースホルダ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  <p:sp>
        <p:nvSpPr>
          <p:cNvPr id="10" name="タイトル プレースホルダ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受注生産</a:t>
            </a:r>
            <a:r>
              <a:rPr lang="ja-JP" altLang="en-US" dirty="0" smtClean="0"/>
              <a:t>のスケジュール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PTS-07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/>
              <a:t>2007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月上旬</a:t>
            </a:r>
            <a:endParaRPr lang="en-US" altLang="ja-JP" dirty="0" smtClean="0"/>
          </a:p>
          <a:p>
            <a:pPr>
              <a:buNone/>
            </a:pPr>
            <a:r>
              <a:rPr kumimoji="1" lang="ja-JP" altLang="en-US" dirty="0" smtClean="0"/>
              <a:t>　受注開始　　　</a:t>
            </a:r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月中旬</a:t>
            </a:r>
            <a:endParaRPr kumimoji="1" lang="en-US" altLang="ja-JP" dirty="0" smtClean="0"/>
          </a:p>
          <a:p>
            <a:pPr>
              <a:buNone/>
            </a:pPr>
            <a:r>
              <a:rPr kumimoji="1" lang="ja-JP" altLang="en-US" dirty="0" smtClean="0"/>
              <a:t>　生産開始　　　</a:t>
            </a:r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月中旬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en-US" altLang="ja-JP" dirty="0" smtClean="0"/>
              <a:t>PT-07ECO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/>
              <a:t>2007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2</a:t>
            </a:r>
            <a:r>
              <a:rPr lang="ja-JP" altLang="en-US" dirty="0" smtClean="0"/>
              <a:t>月下旬</a:t>
            </a:r>
            <a:endParaRPr lang="en-US" altLang="ja-JP" dirty="0" smtClean="0"/>
          </a:p>
          <a:p>
            <a:pPr>
              <a:buNone/>
            </a:pPr>
            <a:r>
              <a:rPr kumimoji="1" lang="ja-JP" altLang="en-US" dirty="0" smtClean="0"/>
              <a:t>　受注開始</a:t>
            </a:r>
            <a:r>
              <a:rPr lang="ja-JP" altLang="en-US" dirty="0"/>
              <a:t>　</a:t>
            </a:r>
            <a:r>
              <a:rPr lang="ja-JP" altLang="en-US" dirty="0" smtClean="0"/>
              <a:t>　　</a:t>
            </a:r>
            <a:r>
              <a:rPr lang="en-US" altLang="ja-JP" dirty="0" smtClean="0"/>
              <a:t>2007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月中旬</a:t>
            </a:r>
            <a:endParaRPr lang="en-US" altLang="ja-JP" dirty="0" smtClean="0"/>
          </a:p>
          <a:p>
            <a:pPr>
              <a:buNone/>
            </a:pPr>
            <a:r>
              <a:rPr kumimoji="1" lang="ja-JP" altLang="en-US" dirty="0" smtClean="0"/>
              <a:t>　生産開始　　　</a:t>
            </a:r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月中旬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PTS-07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PT-06</a:t>
            </a:r>
            <a:r>
              <a:rPr kumimoji="1" lang="ja-JP" altLang="en-US" dirty="0" smtClean="0"/>
              <a:t>に代わる当社の主力商品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軽くて強固なプラスチック素材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高温でも降伏応力の変化が小さい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PT-07ECO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環境にやさしいプラスチック素材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リサイクルが可能</a:t>
            </a:r>
            <a:endParaRPr kumimoji="1" lang="en-US" altLang="ja-JP" dirty="0" smtClean="0"/>
          </a:p>
          <a:p>
            <a:r>
              <a:rPr lang="en-US" altLang="ja-JP" dirty="0"/>
              <a:t>2007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ja-JP" altLang="en-US" dirty="0" smtClean="0"/>
              <a:t>にリサイクル施設が完成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dirty="0" smtClean="0"/>
              <a:t>燃やしても有害なガスが発生しない</a:t>
            </a:r>
            <a:endParaRPr kumimoji="1" lang="ja-JP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</TotalTime>
  <Words>64</Words>
  <Application>Microsoft Office PowerPoint</Application>
  <PresentationFormat>画面に合わせる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トラベル</vt:lpstr>
      <vt:lpstr>2007年の新素材</vt:lpstr>
      <vt:lpstr>受注生産のスケジュール</vt:lpstr>
      <vt:lpstr>新素材の特徴　PTS-07</vt:lpstr>
      <vt:lpstr>新素材の特徴　PT-07ECO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2007年の新素材</dc:title>
  <dc:creator>相澤　裕介</dc:creator>
  <cp:lastModifiedBy>相澤　裕介</cp:lastModifiedBy>
  <cp:revision>4</cp:revision>
  <dcterms:created xsi:type="dcterms:W3CDTF">2007-03-01T15:03:34Z</dcterms:created>
  <dcterms:modified xsi:type="dcterms:W3CDTF">2007-03-01T15:14:17Z</dcterms:modified>
</cp:coreProperties>
</file>