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dLbls/>
        <c:marker val="1"/>
        <c:axId val="56164352"/>
        <c:axId val="74253056"/>
      </c:lineChart>
      <c:catAx>
        <c:axId val="56164352"/>
        <c:scaling>
          <c:orientation val="minMax"/>
        </c:scaling>
        <c:axPos val="b"/>
        <c:majorTickMark val="none"/>
        <c:tickLblPos val="nextTo"/>
        <c:crossAx val="74253056"/>
        <c:crosses val="autoZero"/>
        <c:auto val="1"/>
        <c:lblAlgn val="ctr"/>
        <c:lblOffset val="100"/>
      </c:catAx>
      <c:valAx>
        <c:axId val="74253056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561643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</dgm:pt>
    <dgm:pt modelId="{D0F31DDA-8846-4625-8B28-E2E6A8CA1435}" type="pres">
      <dgm:prSet presAssocID="{AAA9C969-16E6-4418-B196-A2D2B0DB1AED}" presName="sibTrans" presStyleLbl="sibTrans2D1" presStyleIdx="0" presStyleCnt="5"/>
      <dgm:spPr/>
    </dgm:pt>
    <dgm:pt modelId="{FDBB7ED3-2DAE-4C7E-8CE4-4376CC3C601F}" type="pres">
      <dgm:prSet presAssocID="{AAA9C969-16E6-4418-B196-A2D2B0DB1AED}" presName="connectorText" presStyleLbl="sibTrans2D1" presStyleIdx="0" presStyleCnt="5"/>
      <dgm:spPr/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</dgm:pt>
    <dgm:pt modelId="{ABDA8CAF-E442-4F34-8140-7515E38BF61A}" type="pres">
      <dgm:prSet presAssocID="{2E65FEF2-CA9B-473C-97E9-297F1B88024F}" presName="sibTrans" presStyleLbl="sibTrans2D1" presStyleIdx="1" presStyleCnt="5"/>
      <dgm:spPr/>
    </dgm:pt>
    <dgm:pt modelId="{B46DE3D6-319E-47E6-8F5C-5FC711BFA35D}" type="pres">
      <dgm:prSet presAssocID="{2E65FEF2-CA9B-473C-97E9-297F1B88024F}" presName="connectorText" presStyleLbl="sibTrans2D1" presStyleIdx="1" presStyleCnt="5"/>
      <dgm:spPr/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</dgm:pt>
    <dgm:pt modelId="{82681A4A-5F6A-452D-9809-1CCE612C3363}" type="pres">
      <dgm:prSet presAssocID="{DEC035B6-3FD6-4D5A-8218-B23BFF21C9B6}" presName="sibTrans" presStyleLbl="sibTrans2D1" presStyleIdx="2" presStyleCnt="5"/>
      <dgm:spPr/>
    </dgm:pt>
    <dgm:pt modelId="{D486130A-6D80-42FA-8826-D7205564C176}" type="pres">
      <dgm:prSet presAssocID="{DEC035B6-3FD6-4D5A-8218-B23BFF21C9B6}" presName="connectorText" presStyleLbl="sibTrans2D1" presStyleIdx="2" presStyleCnt="5"/>
      <dgm:spPr/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</dgm:pt>
    <dgm:pt modelId="{FEFDB061-6D34-4976-BB26-60D8AC5E58F3}" type="pres">
      <dgm:prSet presAssocID="{82EDF328-AB56-495B-89E8-9751B63FE688}" presName="sibTrans" presStyleLbl="sibTrans2D1" presStyleIdx="3" presStyleCnt="5"/>
      <dgm:spPr/>
    </dgm:pt>
    <dgm:pt modelId="{F178971A-39B6-4B4A-9513-AF4DDD7FF95D}" type="pres">
      <dgm:prSet presAssocID="{82EDF328-AB56-495B-89E8-9751B63FE688}" presName="connectorText" presStyleLbl="sibTrans2D1" presStyleIdx="3" presStyleCnt="5"/>
      <dgm:spPr/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</dgm:pt>
    <dgm:pt modelId="{D629BBD6-E5E1-45CE-BD4E-4A705B5C5620}" type="pres">
      <dgm:prSet presAssocID="{DBE93B1A-4DFF-42EA-A48A-423B22658F87}" presName="sibTrans" presStyleLbl="sibTrans2D1" presStyleIdx="4" presStyleCnt="5"/>
      <dgm:spPr/>
    </dgm:pt>
    <dgm:pt modelId="{F89E6830-7C33-4EA5-BB12-771286760BC4}" type="pres">
      <dgm:prSet presAssocID="{DBE93B1A-4DFF-42EA-A48A-423B22658F87}" presName="connectorText" presStyleLbl="sibTrans2D1" presStyleIdx="4" presStyleCnt="5"/>
      <dgm:spPr/>
    </dgm:pt>
  </dgm:ptLst>
  <dgm:cxnLst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</TotalTime>
  <Words>123</Words>
  <Application>Microsoft Office PowerPoint</Application>
  <PresentationFormat>画面に合わせる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17</cp:revision>
  <dcterms:created xsi:type="dcterms:W3CDTF">2007-03-01T15:03:34Z</dcterms:created>
  <dcterms:modified xsi:type="dcterms:W3CDTF">2007-03-01T15:50:00Z</dcterms:modified>
</cp:coreProperties>
</file>