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2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線コネクタ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タイトル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9" name="サブタイトル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ja-JP" altLang="en-US" smtClean="0"/>
              <a:t>マスタ サブタイトルの書式設定</a:t>
            </a:r>
            <a:endParaRPr kumimoji="0" lang="en-US"/>
          </a:p>
        </p:txBody>
      </p:sp>
      <p:sp>
        <p:nvSpPr>
          <p:cNvPr id="16" name="日付プレースホルダ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pPr/>
              <a:t>2007/3/2</a:t>
            </a:fld>
            <a:endParaRPr kumimoji="1" lang="ja-JP" altLang="en-US"/>
          </a:p>
        </p:txBody>
      </p:sp>
      <p:sp>
        <p:nvSpPr>
          <p:cNvPr id="2" name="フッター プレースホルダ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5" name="スライド番号プレースホルダ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F7EE88C-6C05-4583-97C5-FB062F9EB878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pPr/>
              <a:t>2007/3/2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E88C-6C05-4583-97C5-FB062F9EB878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pPr/>
              <a:t>2007/3/2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E88C-6C05-4583-97C5-FB062F9EB878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タイトル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27" name="コンテンツ プレースホルダ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5" name="日付プレースホルダ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pPr/>
              <a:t>2007/3/2</a:t>
            </a:fld>
            <a:endParaRPr kumimoji="1" lang="ja-JP" altLang="en-US"/>
          </a:p>
        </p:txBody>
      </p:sp>
      <p:sp>
        <p:nvSpPr>
          <p:cNvPr id="19" name="フッター プレースホルダ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16" name="スライド番号プレースホルダ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F7EE88C-6C05-4583-97C5-FB062F9EB878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線コネクタ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テキスト プレースホルダ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19" name="日付プレースホルダ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pPr/>
              <a:t>2007/3/2</a:t>
            </a:fld>
            <a:endParaRPr kumimoji="1" lang="ja-JP" altLang="en-US"/>
          </a:p>
        </p:txBody>
      </p:sp>
      <p:sp>
        <p:nvSpPr>
          <p:cNvPr id="11" name="フッター プレースホルダ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6" name="スライド番号プレースホルダ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E88C-6C05-4583-97C5-FB062F9EB878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  <p:sp>
        <p:nvSpPr>
          <p:cNvPr id="8" name="タイトル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タイトル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14" name="コンテンツ プレースホルダ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13" name="コンテンツ プレースホルダ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1" name="日付プレースホルダ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pPr/>
              <a:t>2007/3/2</a:t>
            </a:fld>
            <a:endParaRPr kumimoji="1" lang="ja-JP" altLang="en-US"/>
          </a:p>
        </p:txBody>
      </p:sp>
      <p:sp>
        <p:nvSpPr>
          <p:cNvPr id="10" name="フッター プレースホルダ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1" name="スライド番号プレースホルダ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E88C-6C05-4583-97C5-FB062F9EB878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タイトル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13" name="テキスト プレースホルダ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25" name="テキスト プレースホルダ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8" name="コンテンツ プレースホルダ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10" name="日付プレースホルダ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pPr/>
              <a:t>2007/3/2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F7EE88C-6C05-4583-97C5-FB062F9EB878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  <p:sp>
        <p:nvSpPr>
          <p:cNvPr id="11" name="直線コネクタ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タイトル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12" name="日付プレースホルダ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pPr/>
              <a:t>2007/3/2</a:t>
            </a:fld>
            <a:endParaRPr kumimoji="1" lang="ja-JP" altLang="en-US"/>
          </a:p>
        </p:txBody>
      </p:sp>
      <p:sp>
        <p:nvSpPr>
          <p:cNvPr id="21" name="フッター プレースホルダ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E88C-6C05-4583-97C5-FB062F9EB878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pPr/>
              <a:t>2007/3/2</a:t>
            </a:fld>
            <a:endParaRPr kumimoji="1" lang="ja-JP" altLang="en-US"/>
          </a:p>
        </p:txBody>
      </p:sp>
      <p:sp>
        <p:nvSpPr>
          <p:cNvPr id="24" name="フッター プレースホルダ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E88C-6C05-4583-97C5-FB062F9EB878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直線コネクタ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タイトル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26" name="テキスト プレースホルダ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14" name="コンテンツ プレースホルダ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5" name="日付プレースホルダ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pPr/>
              <a:t>2007/3/2</a:t>
            </a:fld>
            <a:endParaRPr kumimoji="1" lang="ja-JP" altLang="en-US"/>
          </a:p>
        </p:txBody>
      </p:sp>
      <p:sp>
        <p:nvSpPr>
          <p:cNvPr id="29" name="フッター プレースホルダ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E88C-6C05-4583-97C5-FB062F9EB878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図プレースホルダ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ja-JP" altLang="en-US" smtClean="0"/>
              <a:t>アイコンをクリックして図を追加</a:t>
            </a:r>
            <a:endParaRPr kumimoji="0" lang="en-US" dirty="0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pPr/>
              <a:t>2007/3/2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1" name="スライド番号プレースホルダ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E88C-6C05-4583-97C5-FB062F9EB878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  <p:sp>
        <p:nvSpPr>
          <p:cNvPr id="17" name="タイトル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26" name="テキスト プレースホルダ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線コネクタ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テキスト プレースホルダ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  <a:p>
            <a:pPr lvl="1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2 </a:t>
            </a:r>
            <a:r>
              <a:rPr kumimoji="0" lang="ja-JP" altLang="en-US" smtClean="0"/>
              <a:t>レベル</a:t>
            </a:r>
          </a:p>
          <a:p>
            <a:pPr lvl="2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3 </a:t>
            </a:r>
            <a:r>
              <a:rPr kumimoji="0" lang="ja-JP" altLang="en-US" smtClean="0"/>
              <a:t>レベル</a:t>
            </a:r>
          </a:p>
          <a:p>
            <a:pPr lvl="3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4 </a:t>
            </a:r>
            <a:r>
              <a:rPr kumimoji="0" lang="ja-JP" altLang="en-US" smtClean="0"/>
              <a:t>レベル</a:t>
            </a:r>
          </a:p>
          <a:p>
            <a:pPr lvl="4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5 </a:t>
            </a:r>
            <a:r>
              <a:rPr kumimoji="0" lang="ja-JP" altLang="en-US" smtClean="0"/>
              <a:t>レベル</a:t>
            </a:r>
            <a:endParaRPr kumimoji="0" lang="en-US"/>
          </a:p>
        </p:txBody>
      </p:sp>
      <p:sp>
        <p:nvSpPr>
          <p:cNvPr id="11" name="日付プレースホルダ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EA0822A1-8BD9-4904-B05F-E3AF203EF618}" type="datetimeFigureOut">
              <a:rPr kumimoji="1" lang="ja-JP" altLang="en-US" smtClean="0"/>
              <a:pPr/>
              <a:t>2007/3/2</a:t>
            </a:fld>
            <a:endParaRPr kumimoji="1" lang="ja-JP" altLang="en-US"/>
          </a:p>
        </p:txBody>
      </p:sp>
      <p:sp>
        <p:nvSpPr>
          <p:cNvPr id="28" name="フッター プレースホルダ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F7EE88C-6C05-4583-97C5-FB062F9EB878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  <p:sp>
        <p:nvSpPr>
          <p:cNvPr id="10" name="タイトル プレースホルダ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9" name="直線コネクタ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直線コネクタ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1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1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1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1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1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1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1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1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1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ja-JP" dirty="0" smtClean="0"/>
              <a:t>2007</a:t>
            </a:r>
            <a:r>
              <a:rPr kumimoji="1" lang="ja-JP" altLang="en-US" dirty="0" smtClean="0"/>
              <a:t>年の新素材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○○プラスチック工業　株式会社</a:t>
            </a:r>
            <a:endParaRPr kumimoji="1" lang="ja-JP" alt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受注生産</a:t>
            </a:r>
            <a:r>
              <a:rPr lang="ja-JP" altLang="en-US" dirty="0" smtClean="0"/>
              <a:t>のスケジュール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Font typeface="Wingdings" pitchFamily="2" charset="2"/>
              <a:buChar char="l"/>
            </a:pPr>
            <a:r>
              <a:rPr kumimoji="1" lang="en-US" altLang="ja-JP" dirty="0" smtClean="0"/>
              <a:t>PTS-07</a:t>
            </a:r>
          </a:p>
          <a:p>
            <a:pPr>
              <a:buNone/>
            </a:pPr>
            <a:r>
              <a:rPr lang="ja-JP" altLang="en-US" dirty="0" smtClean="0"/>
              <a:t>　サンプル配布　</a:t>
            </a:r>
            <a:r>
              <a:rPr lang="en-US" altLang="ja-JP" dirty="0" smtClean="0"/>
              <a:t>2007</a:t>
            </a:r>
            <a:r>
              <a:rPr lang="ja-JP" altLang="en-US" dirty="0" smtClean="0"/>
              <a:t>年</a:t>
            </a:r>
            <a:r>
              <a:rPr lang="en-US" altLang="ja-JP" dirty="0" smtClean="0"/>
              <a:t>3</a:t>
            </a:r>
            <a:r>
              <a:rPr lang="ja-JP" altLang="en-US" dirty="0" smtClean="0"/>
              <a:t>月上旬</a:t>
            </a:r>
            <a:endParaRPr lang="en-US" altLang="ja-JP" dirty="0" smtClean="0"/>
          </a:p>
          <a:p>
            <a:pPr>
              <a:buNone/>
            </a:pPr>
            <a:r>
              <a:rPr kumimoji="1" lang="ja-JP" altLang="en-US" dirty="0" smtClean="0"/>
              <a:t>　受注開始　　　</a:t>
            </a:r>
            <a:r>
              <a:rPr kumimoji="1" lang="en-US" altLang="ja-JP" dirty="0" smtClean="0"/>
              <a:t>2007</a:t>
            </a:r>
            <a:r>
              <a:rPr kumimoji="1" lang="ja-JP" altLang="en-US" dirty="0" smtClean="0"/>
              <a:t>年</a:t>
            </a:r>
            <a:r>
              <a:rPr kumimoji="1" lang="en-US" altLang="ja-JP" dirty="0" smtClean="0"/>
              <a:t>4</a:t>
            </a:r>
            <a:r>
              <a:rPr kumimoji="1" lang="ja-JP" altLang="en-US" dirty="0" smtClean="0"/>
              <a:t>月中旬</a:t>
            </a:r>
            <a:endParaRPr kumimoji="1" lang="en-US" altLang="ja-JP" dirty="0" smtClean="0"/>
          </a:p>
          <a:p>
            <a:pPr>
              <a:buNone/>
            </a:pPr>
            <a:r>
              <a:rPr kumimoji="1" lang="ja-JP" altLang="en-US" dirty="0" smtClean="0"/>
              <a:t>　生産開始　　　</a:t>
            </a:r>
            <a:r>
              <a:rPr kumimoji="1" lang="en-US" altLang="ja-JP" dirty="0" smtClean="0"/>
              <a:t>2007</a:t>
            </a:r>
            <a:r>
              <a:rPr kumimoji="1" lang="ja-JP" altLang="en-US" dirty="0" smtClean="0"/>
              <a:t>年</a:t>
            </a:r>
            <a:r>
              <a:rPr kumimoji="1" lang="en-US" altLang="ja-JP" dirty="0" smtClean="0"/>
              <a:t>5</a:t>
            </a:r>
            <a:r>
              <a:rPr kumimoji="1" lang="ja-JP" altLang="en-US" dirty="0" smtClean="0"/>
              <a:t>月中旬</a:t>
            </a:r>
            <a:endParaRPr kumimoji="1" lang="en-US" altLang="ja-JP" dirty="0" smtClean="0"/>
          </a:p>
          <a:p>
            <a:endParaRPr lang="en-US" altLang="ja-JP" dirty="0"/>
          </a:p>
          <a:p>
            <a:pPr>
              <a:buFont typeface="Wingdings" pitchFamily="2" charset="2"/>
              <a:buChar char="l"/>
            </a:pPr>
            <a:r>
              <a:rPr kumimoji="1" lang="en-US" altLang="ja-JP" dirty="0" smtClean="0"/>
              <a:t>PT-07ECO</a:t>
            </a:r>
          </a:p>
          <a:p>
            <a:pPr>
              <a:buNone/>
            </a:pPr>
            <a:r>
              <a:rPr lang="ja-JP" altLang="en-US" dirty="0" smtClean="0"/>
              <a:t>　サンプル配布　</a:t>
            </a:r>
            <a:r>
              <a:rPr lang="en-US" altLang="ja-JP" dirty="0" smtClean="0"/>
              <a:t>2007</a:t>
            </a:r>
            <a:r>
              <a:rPr lang="ja-JP" altLang="en-US" dirty="0" smtClean="0"/>
              <a:t>年</a:t>
            </a:r>
            <a:r>
              <a:rPr lang="en-US" altLang="ja-JP" dirty="0" smtClean="0"/>
              <a:t>2</a:t>
            </a:r>
            <a:r>
              <a:rPr lang="ja-JP" altLang="en-US" dirty="0" smtClean="0"/>
              <a:t>月下旬</a:t>
            </a:r>
            <a:endParaRPr lang="en-US" altLang="ja-JP" dirty="0" smtClean="0"/>
          </a:p>
          <a:p>
            <a:pPr>
              <a:buNone/>
            </a:pPr>
            <a:r>
              <a:rPr kumimoji="1" lang="ja-JP" altLang="en-US" dirty="0" smtClean="0"/>
              <a:t>　受注開始</a:t>
            </a:r>
            <a:r>
              <a:rPr lang="ja-JP" altLang="en-US" dirty="0"/>
              <a:t>　</a:t>
            </a:r>
            <a:r>
              <a:rPr lang="ja-JP" altLang="en-US" dirty="0" smtClean="0"/>
              <a:t>　　</a:t>
            </a:r>
            <a:r>
              <a:rPr lang="en-US" altLang="ja-JP" dirty="0" smtClean="0"/>
              <a:t>2007</a:t>
            </a:r>
            <a:r>
              <a:rPr lang="ja-JP" altLang="en-US" dirty="0" smtClean="0"/>
              <a:t>年</a:t>
            </a:r>
            <a:r>
              <a:rPr lang="en-US" altLang="ja-JP" dirty="0" smtClean="0"/>
              <a:t>3</a:t>
            </a:r>
            <a:r>
              <a:rPr lang="ja-JP" altLang="en-US" dirty="0" smtClean="0"/>
              <a:t>月中旬</a:t>
            </a:r>
            <a:endParaRPr lang="en-US" altLang="ja-JP" dirty="0" smtClean="0"/>
          </a:p>
          <a:p>
            <a:pPr>
              <a:buNone/>
            </a:pPr>
            <a:r>
              <a:rPr kumimoji="1" lang="ja-JP" altLang="en-US" dirty="0" smtClean="0"/>
              <a:t>　生産開始　　　</a:t>
            </a:r>
            <a:r>
              <a:rPr kumimoji="1" lang="en-US" altLang="ja-JP" dirty="0" smtClean="0"/>
              <a:t>2007</a:t>
            </a:r>
            <a:r>
              <a:rPr kumimoji="1" lang="ja-JP" altLang="en-US" dirty="0" smtClean="0"/>
              <a:t>年</a:t>
            </a:r>
            <a:r>
              <a:rPr kumimoji="1" lang="en-US" altLang="ja-JP" dirty="0" smtClean="0"/>
              <a:t>4</a:t>
            </a:r>
            <a:r>
              <a:rPr kumimoji="1" lang="ja-JP" altLang="en-US" dirty="0" smtClean="0"/>
              <a:t>月中旬</a:t>
            </a:r>
            <a:endParaRPr kumimoji="1" lang="ja-JP" alt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新素材の特徴　</a:t>
            </a:r>
            <a:r>
              <a:rPr kumimoji="1" lang="en-US" altLang="ja-JP" dirty="0" smtClean="0"/>
              <a:t>PTS-07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n"/>
            </a:pPr>
            <a:endParaRPr kumimoji="1" lang="en-US" altLang="ja-JP" dirty="0" smtClean="0"/>
          </a:p>
          <a:p>
            <a:pPr>
              <a:buFont typeface="Wingdings" pitchFamily="2" charset="2"/>
              <a:buChar char="n"/>
            </a:pPr>
            <a:r>
              <a:rPr kumimoji="1" lang="en-US" altLang="ja-JP" dirty="0" smtClean="0"/>
              <a:t>PT-06</a:t>
            </a:r>
            <a:r>
              <a:rPr kumimoji="1" lang="ja-JP" altLang="en-US" dirty="0" smtClean="0"/>
              <a:t>に代わる当社の主力商品</a:t>
            </a:r>
            <a:endParaRPr kumimoji="1" lang="en-US" altLang="ja-JP" dirty="0" smtClean="0"/>
          </a:p>
          <a:p>
            <a:pPr>
              <a:buFont typeface="Wingdings" pitchFamily="2" charset="2"/>
              <a:buChar char="n"/>
            </a:pPr>
            <a:endParaRPr lang="en-US" altLang="ja-JP" dirty="0"/>
          </a:p>
          <a:p>
            <a:pPr>
              <a:buFont typeface="Wingdings" pitchFamily="2" charset="2"/>
              <a:buChar char="n"/>
            </a:pPr>
            <a:r>
              <a:rPr kumimoji="1" lang="ja-JP" altLang="en-US" dirty="0" smtClean="0"/>
              <a:t>軽くて強固なプラスチック素材</a:t>
            </a:r>
            <a:endParaRPr kumimoji="1" lang="en-US" altLang="ja-JP" dirty="0" smtClean="0"/>
          </a:p>
          <a:p>
            <a:pPr>
              <a:buFont typeface="Wingdings" pitchFamily="2" charset="2"/>
              <a:buChar char="n"/>
            </a:pPr>
            <a:endParaRPr lang="en-US" altLang="ja-JP" dirty="0"/>
          </a:p>
          <a:p>
            <a:pPr>
              <a:buFont typeface="Wingdings" pitchFamily="2" charset="2"/>
              <a:buChar char="n"/>
            </a:pPr>
            <a:r>
              <a:rPr kumimoji="1" lang="ja-JP" altLang="en-US" dirty="0" smtClean="0"/>
              <a:t>高温でも降伏応力の変化が小さい</a:t>
            </a:r>
            <a:endParaRPr kumimoji="1" lang="ja-JP" alt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新素材の特徴　</a:t>
            </a:r>
            <a:r>
              <a:rPr kumimoji="1" lang="en-US" altLang="ja-JP" dirty="0" smtClean="0"/>
              <a:t>PT-07ECO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n"/>
            </a:pPr>
            <a:endParaRPr kumimoji="1" lang="en-US" altLang="ja-JP" dirty="0" smtClean="0"/>
          </a:p>
          <a:p>
            <a:pPr>
              <a:buFont typeface="Wingdings" pitchFamily="2" charset="2"/>
              <a:buChar char="n"/>
            </a:pPr>
            <a:r>
              <a:rPr kumimoji="1" lang="ja-JP" altLang="en-US" dirty="0" smtClean="0"/>
              <a:t>環境</a:t>
            </a:r>
            <a:r>
              <a:rPr kumimoji="1" lang="ja-JP" altLang="en-US" dirty="0" smtClean="0"/>
              <a:t>にやさしいプラスチック素材</a:t>
            </a:r>
            <a:endParaRPr kumimoji="1" lang="en-US" altLang="ja-JP" dirty="0" smtClean="0"/>
          </a:p>
          <a:p>
            <a:pPr>
              <a:buFont typeface="Wingdings" pitchFamily="2" charset="2"/>
              <a:buChar char="n"/>
            </a:pPr>
            <a:endParaRPr lang="en-US" altLang="ja-JP" dirty="0"/>
          </a:p>
          <a:p>
            <a:pPr>
              <a:buFont typeface="Wingdings" pitchFamily="2" charset="2"/>
              <a:buChar char="n"/>
            </a:pPr>
            <a:r>
              <a:rPr kumimoji="1" lang="ja-JP" altLang="en-US" dirty="0" smtClean="0"/>
              <a:t>リサイクルが可能</a:t>
            </a:r>
            <a:endParaRPr kumimoji="1" lang="en-US" altLang="ja-JP" dirty="0" smtClean="0"/>
          </a:p>
          <a:p>
            <a:pPr>
              <a:buFont typeface="Wingdings" pitchFamily="2" charset="2"/>
              <a:buChar char="n"/>
            </a:pPr>
            <a:r>
              <a:rPr lang="en-US" altLang="ja-JP" dirty="0"/>
              <a:t>2007</a:t>
            </a:r>
            <a:r>
              <a:rPr lang="ja-JP" altLang="en-US" dirty="0"/>
              <a:t>年</a:t>
            </a:r>
            <a:r>
              <a:rPr lang="en-US" altLang="ja-JP" dirty="0"/>
              <a:t>9</a:t>
            </a:r>
            <a:r>
              <a:rPr lang="ja-JP" altLang="en-US" dirty="0"/>
              <a:t>月</a:t>
            </a:r>
            <a:r>
              <a:rPr lang="ja-JP" altLang="en-US" dirty="0" smtClean="0"/>
              <a:t>にリサイクル施設が完成</a:t>
            </a:r>
            <a:endParaRPr lang="en-US" altLang="ja-JP" dirty="0" smtClean="0"/>
          </a:p>
          <a:p>
            <a:pPr>
              <a:buFont typeface="Wingdings" pitchFamily="2" charset="2"/>
              <a:buChar char="n"/>
            </a:pPr>
            <a:endParaRPr kumimoji="1" lang="en-US" altLang="ja-JP" dirty="0"/>
          </a:p>
          <a:p>
            <a:pPr>
              <a:buFont typeface="Wingdings" pitchFamily="2" charset="2"/>
              <a:buChar char="n"/>
            </a:pPr>
            <a:r>
              <a:rPr lang="ja-JP" altLang="en-US" dirty="0" smtClean="0"/>
              <a:t>燃やしても有害なガスが発生しない</a:t>
            </a:r>
            <a:endParaRPr kumimoji="1" lang="ja-JP" alt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トラベル">
  <a:themeElements>
    <a:clrScheme name="トラベル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トラベル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トラベル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10</TotalTime>
  <Words>64</Words>
  <Application>Microsoft Office PowerPoint</Application>
  <PresentationFormat>画面に合わせる (4:3)</PresentationFormat>
  <Paragraphs>27</Paragraphs>
  <Slides>4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5" baseType="lpstr">
      <vt:lpstr>トラベル</vt:lpstr>
      <vt:lpstr>2007年の新素材</vt:lpstr>
      <vt:lpstr>受注生産のスケジュール</vt:lpstr>
      <vt:lpstr>新素材の特徴　PTS-07</vt:lpstr>
      <vt:lpstr>新素材の特徴　PT-07ECO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2007年の新素材</dc:title>
  <dc:creator>相澤　裕介</dc:creator>
  <cp:lastModifiedBy>相澤　裕介</cp:lastModifiedBy>
  <cp:revision>5</cp:revision>
  <dcterms:created xsi:type="dcterms:W3CDTF">2007-03-01T15:03:34Z</dcterms:created>
  <dcterms:modified xsi:type="dcterms:W3CDTF">2007-03-01T15:21:35Z</dcterms:modified>
</cp:coreProperties>
</file>