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PT-05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PT-07ECO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dLbls/>
        <c:marker val="1"/>
        <c:axId val="56164352"/>
        <c:axId val="74253056"/>
      </c:lineChart>
      <c:catAx>
        <c:axId val="56164352"/>
        <c:scaling>
          <c:orientation val="minMax"/>
        </c:scaling>
        <c:axPos val="b"/>
        <c:majorTickMark val="none"/>
        <c:tickLblPos val="nextTo"/>
        <c:crossAx val="74253056"/>
        <c:crosses val="autoZero"/>
        <c:auto val="1"/>
        <c:lblAlgn val="ctr"/>
        <c:lblOffset val="100"/>
      </c:catAx>
      <c:valAx>
        <c:axId val="74253056"/>
        <c:scaling>
          <c:orientation val="minMax"/>
        </c:scaling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561643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1800" dirty="0" smtClean="0">
                <a:latin typeface="+mj-ea"/>
              </a:rPr>
              <a:t>（</a:t>
            </a:r>
            <a:r>
              <a:rPr kumimoji="1" lang="en-US" altLang="ja-JP" sz="1800" dirty="0" smtClean="0">
                <a:latin typeface="+mj-ea"/>
              </a:rPr>
              <a:t>2007</a:t>
            </a:r>
            <a:r>
              <a:rPr kumimoji="1"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各素材の予想生産量</a:t>
            </a:r>
            <a:r>
              <a:rPr lang="ja-JP" altLang="en-US" sz="1800" dirty="0" smtClean="0">
                <a:latin typeface="+mj-ea"/>
              </a:rPr>
              <a:t>（</a:t>
            </a:r>
            <a:r>
              <a:rPr lang="en-US" altLang="ja-JP" sz="1800" dirty="0" smtClean="0">
                <a:latin typeface="+mj-ea"/>
              </a:rPr>
              <a:t>2007</a:t>
            </a:r>
            <a:r>
              <a:rPr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24918" cy="494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</TotalTime>
  <Words>112</Words>
  <Application>Microsoft Office PowerPoint</Application>
  <PresentationFormat>画面に合わせる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  <vt:lpstr>各素材の予想生産量（2007年予想値　単位：トン）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14</cp:revision>
  <dcterms:created xsi:type="dcterms:W3CDTF">2007-03-01T15:03:34Z</dcterms:created>
  <dcterms:modified xsi:type="dcterms:W3CDTF">2007-03-01T15:43:14Z</dcterms:modified>
</cp:coreProperties>
</file>